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 id="2147484158" r:id="rId2"/>
  </p:sldMasterIdLst>
  <p:notesMasterIdLst>
    <p:notesMasterId r:id="rId38"/>
  </p:notesMasterIdLst>
  <p:handoutMasterIdLst>
    <p:handoutMasterId r:id="rId39"/>
  </p:handoutMasterIdLst>
  <p:sldIdLst>
    <p:sldId id="439" r:id="rId3"/>
    <p:sldId id="404" r:id="rId4"/>
    <p:sldId id="470" r:id="rId5"/>
    <p:sldId id="472" r:id="rId6"/>
    <p:sldId id="473" r:id="rId7"/>
    <p:sldId id="476" r:id="rId8"/>
    <p:sldId id="474" r:id="rId9"/>
    <p:sldId id="477" r:id="rId10"/>
    <p:sldId id="478" r:id="rId11"/>
    <p:sldId id="479" r:id="rId12"/>
    <p:sldId id="480" r:id="rId13"/>
    <p:sldId id="471" r:id="rId14"/>
    <p:sldId id="310" r:id="rId15"/>
    <p:sldId id="455" r:id="rId16"/>
    <p:sldId id="451" r:id="rId17"/>
    <p:sldId id="454" r:id="rId18"/>
    <p:sldId id="453" r:id="rId19"/>
    <p:sldId id="448" r:id="rId20"/>
    <p:sldId id="462" r:id="rId21"/>
    <p:sldId id="463" r:id="rId22"/>
    <p:sldId id="464" r:id="rId23"/>
    <p:sldId id="447" r:id="rId24"/>
    <p:sldId id="445" r:id="rId25"/>
    <p:sldId id="459" r:id="rId26"/>
    <p:sldId id="444" r:id="rId27"/>
    <p:sldId id="442" r:id="rId28"/>
    <p:sldId id="456" r:id="rId29"/>
    <p:sldId id="458" r:id="rId30"/>
    <p:sldId id="457" r:id="rId31"/>
    <p:sldId id="465" r:id="rId32"/>
    <p:sldId id="468" r:id="rId33"/>
    <p:sldId id="467" r:id="rId34"/>
    <p:sldId id="466" r:id="rId35"/>
    <p:sldId id="460" r:id="rId36"/>
    <p:sldId id="298" r:id="rId37"/>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Candara" panose="020E0502030303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ndara" panose="020E0502030303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ndara" panose="020E0502030303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ndara" panose="020E0502030303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ndara" panose="020E0502030303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ndara" panose="020E0502030303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ndara" panose="020E0502030303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ndara" panose="020E0502030303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ndara" panose="020E0502030303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336600"/>
    <a:srgbClr val="FFCC00"/>
    <a:srgbClr val="669900"/>
    <a:srgbClr val="002E69"/>
    <a:srgbClr val="0E69BC"/>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501" autoAdjust="0"/>
    <p:restoredTop sz="82473" autoAdjust="0"/>
  </p:normalViewPr>
  <p:slideViewPr>
    <p:cSldViewPr>
      <p:cViewPr varScale="1">
        <p:scale>
          <a:sx n="90" d="100"/>
          <a:sy n="90" d="100"/>
        </p:scale>
        <p:origin x="1362" y="78"/>
      </p:cViewPr>
      <p:guideLst>
        <p:guide orient="horz" pos="2160"/>
        <p:guide pos="2880"/>
      </p:guideLst>
    </p:cSldViewPr>
  </p:slideViewPr>
  <p:outlineViewPr>
    <p:cViewPr>
      <p:scale>
        <a:sx n="33" d="100"/>
        <a:sy n="33" d="100"/>
      </p:scale>
      <p:origin x="0" y="45738"/>
    </p:cViewPr>
  </p:outlineViewPr>
  <p:notesTextViewPr>
    <p:cViewPr>
      <p:scale>
        <a:sx n="1" d="1"/>
        <a:sy n="1" d="1"/>
      </p:scale>
      <p:origin x="0" y="0"/>
    </p:cViewPr>
  </p:notesTextViewPr>
  <p:sorterViewPr>
    <p:cViewPr>
      <p:scale>
        <a:sx n="100" d="100"/>
        <a:sy n="100" d="100"/>
      </p:scale>
      <p:origin x="0" y="1302"/>
    </p:cViewPr>
  </p:sorterViewPr>
  <p:notesViewPr>
    <p:cSldViewPr>
      <p:cViewPr varScale="1">
        <p:scale>
          <a:sx n="85" d="100"/>
          <a:sy n="85" d="100"/>
        </p:scale>
        <p:origin x="-3024" y="-9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14C011C-5CAC-4DBC-98CA-C2B39E3116DC}" type="doc">
      <dgm:prSet loTypeId="urn:microsoft.com/office/officeart/2005/8/layout/venn1" loCatId="relationship" qsTypeId="urn:microsoft.com/office/officeart/2005/8/quickstyle/simple1" qsCatId="simple" csTypeId="urn:microsoft.com/office/officeart/2005/8/colors/accent1_2" csCatId="accent1" phldr="1"/>
      <dgm:spPr/>
    </dgm:pt>
    <dgm:pt modelId="{CFFC7A31-A1C2-4B41-9748-6FE63F6A714C}">
      <dgm:prSet phldrT="[Text]"/>
      <dgm:spPr/>
      <dgm:t>
        <a:bodyPr/>
        <a:lstStyle/>
        <a:p>
          <a:r>
            <a:rPr lang="en-US" dirty="0" smtClean="0"/>
            <a:t>Workers’ Compensation</a:t>
          </a:r>
          <a:endParaRPr lang="en-US" dirty="0"/>
        </a:p>
      </dgm:t>
    </dgm:pt>
    <dgm:pt modelId="{8BD05BFB-5DF8-483D-A9D9-5E0EF3F9CDF7}" type="parTrans" cxnId="{8623FFDB-522B-4518-9531-19F9DBE9656C}">
      <dgm:prSet/>
      <dgm:spPr/>
      <dgm:t>
        <a:bodyPr/>
        <a:lstStyle/>
        <a:p>
          <a:endParaRPr lang="en-US"/>
        </a:p>
      </dgm:t>
    </dgm:pt>
    <dgm:pt modelId="{D4CD14D3-E1E6-44B0-A949-DFD04296CAF5}" type="sibTrans" cxnId="{8623FFDB-522B-4518-9531-19F9DBE9656C}">
      <dgm:prSet/>
      <dgm:spPr/>
      <dgm:t>
        <a:bodyPr/>
        <a:lstStyle/>
        <a:p>
          <a:endParaRPr lang="en-US"/>
        </a:p>
      </dgm:t>
    </dgm:pt>
    <dgm:pt modelId="{CE93EB55-3128-4D0A-B990-0BC390DD2F73}">
      <dgm:prSet phldrT="[Text]"/>
      <dgm:spPr/>
      <dgm:t>
        <a:bodyPr/>
        <a:lstStyle/>
        <a:p>
          <a:r>
            <a:rPr lang="en-US" dirty="0" smtClean="0"/>
            <a:t>Disability Discrimination</a:t>
          </a:r>
          <a:endParaRPr lang="en-US" dirty="0"/>
        </a:p>
      </dgm:t>
    </dgm:pt>
    <dgm:pt modelId="{BA7143AD-971A-4792-8CF7-6F4DF102F8ED}" type="parTrans" cxnId="{19F9D357-00AB-4D5C-8935-D94BC40DC95E}">
      <dgm:prSet/>
      <dgm:spPr/>
      <dgm:t>
        <a:bodyPr/>
        <a:lstStyle/>
        <a:p>
          <a:endParaRPr lang="en-US"/>
        </a:p>
      </dgm:t>
    </dgm:pt>
    <dgm:pt modelId="{F083B1AD-8476-41E2-BFE6-C498AE3747EB}" type="sibTrans" cxnId="{19F9D357-00AB-4D5C-8935-D94BC40DC95E}">
      <dgm:prSet/>
      <dgm:spPr/>
      <dgm:t>
        <a:bodyPr/>
        <a:lstStyle/>
        <a:p>
          <a:endParaRPr lang="en-US"/>
        </a:p>
      </dgm:t>
    </dgm:pt>
    <dgm:pt modelId="{BA8AF247-8AF6-4625-B0B8-17CE451030F1}" type="pres">
      <dgm:prSet presAssocID="{A14C011C-5CAC-4DBC-98CA-C2B39E3116DC}" presName="compositeShape" presStyleCnt="0">
        <dgm:presLayoutVars>
          <dgm:chMax val="7"/>
          <dgm:dir/>
          <dgm:resizeHandles val="exact"/>
        </dgm:presLayoutVars>
      </dgm:prSet>
      <dgm:spPr/>
    </dgm:pt>
    <dgm:pt modelId="{199D112C-5D47-41A1-8A24-A69E04B7211F}" type="pres">
      <dgm:prSet presAssocID="{CFFC7A31-A1C2-4B41-9748-6FE63F6A714C}" presName="circ1" presStyleLbl="vennNode1" presStyleIdx="0" presStyleCnt="2"/>
      <dgm:spPr/>
      <dgm:t>
        <a:bodyPr/>
        <a:lstStyle/>
        <a:p>
          <a:endParaRPr lang="en-US"/>
        </a:p>
      </dgm:t>
    </dgm:pt>
    <dgm:pt modelId="{74B895BD-23BB-4896-B311-C34D5B151E01}" type="pres">
      <dgm:prSet presAssocID="{CFFC7A31-A1C2-4B41-9748-6FE63F6A714C}" presName="circ1Tx" presStyleLbl="revTx" presStyleIdx="0" presStyleCnt="0">
        <dgm:presLayoutVars>
          <dgm:chMax val="0"/>
          <dgm:chPref val="0"/>
          <dgm:bulletEnabled val="1"/>
        </dgm:presLayoutVars>
      </dgm:prSet>
      <dgm:spPr/>
      <dgm:t>
        <a:bodyPr/>
        <a:lstStyle/>
        <a:p>
          <a:endParaRPr lang="en-US"/>
        </a:p>
      </dgm:t>
    </dgm:pt>
    <dgm:pt modelId="{BEFE1E06-EBD2-41D9-90D2-DE0C1F11DC47}" type="pres">
      <dgm:prSet presAssocID="{CE93EB55-3128-4D0A-B990-0BC390DD2F73}" presName="circ2" presStyleLbl="vennNode1" presStyleIdx="1" presStyleCnt="2"/>
      <dgm:spPr/>
      <dgm:t>
        <a:bodyPr/>
        <a:lstStyle/>
        <a:p>
          <a:endParaRPr lang="en-US"/>
        </a:p>
      </dgm:t>
    </dgm:pt>
    <dgm:pt modelId="{F63F1DAE-EC61-46EA-83E7-32BFAD35FB56}" type="pres">
      <dgm:prSet presAssocID="{CE93EB55-3128-4D0A-B990-0BC390DD2F73}" presName="circ2Tx" presStyleLbl="revTx" presStyleIdx="0" presStyleCnt="0">
        <dgm:presLayoutVars>
          <dgm:chMax val="0"/>
          <dgm:chPref val="0"/>
          <dgm:bulletEnabled val="1"/>
        </dgm:presLayoutVars>
      </dgm:prSet>
      <dgm:spPr/>
      <dgm:t>
        <a:bodyPr/>
        <a:lstStyle/>
        <a:p>
          <a:endParaRPr lang="en-US"/>
        </a:p>
      </dgm:t>
    </dgm:pt>
  </dgm:ptLst>
  <dgm:cxnLst>
    <dgm:cxn modelId="{8623FFDB-522B-4518-9531-19F9DBE9656C}" srcId="{A14C011C-5CAC-4DBC-98CA-C2B39E3116DC}" destId="{CFFC7A31-A1C2-4B41-9748-6FE63F6A714C}" srcOrd="0" destOrd="0" parTransId="{8BD05BFB-5DF8-483D-A9D9-5E0EF3F9CDF7}" sibTransId="{D4CD14D3-E1E6-44B0-A949-DFD04296CAF5}"/>
    <dgm:cxn modelId="{8B1507B9-ADDC-471E-88F5-764DC9DA9439}" type="presOf" srcId="{A14C011C-5CAC-4DBC-98CA-C2B39E3116DC}" destId="{BA8AF247-8AF6-4625-B0B8-17CE451030F1}" srcOrd="0" destOrd="0" presId="urn:microsoft.com/office/officeart/2005/8/layout/venn1"/>
    <dgm:cxn modelId="{07415901-9E7E-4390-97C2-3124D0770D5D}" type="presOf" srcId="{CFFC7A31-A1C2-4B41-9748-6FE63F6A714C}" destId="{199D112C-5D47-41A1-8A24-A69E04B7211F}" srcOrd="0" destOrd="0" presId="urn:microsoft.com/office/officeart/2005/8/layout/venn1"/>
    <dgm:cxn modelId="{19F9D357-00AB-4D5C-8935-D94BC40DC95E}" srcId="{A14C011C-5CAC-4DBC-98CA-C2B39E3116DC}" destId="{CE93EB55-3128-4D0A-B990-0BC390DD2F73}" srcOrd="1" destOrd="0" parTransId="{BA7143AD-971A-4792-8CF7-6F4DF102F8ED}" sibTransId="{F083B1AD-8476-41E2-BFE6-C498AE3747EB}"/>
    <dgm:cxn modelId="{2F2EB42B-3450-4C66-94FC-5C630ADA32CA}" type="presOf" srcId="{CFFC7A31-A1C2-4B41-9748-6FE63F6A714C}" destId="{74B895BD-23BB-4896-B311-C34D5B151E01}" srcOrd="1" destOrd="0" presId="urn:microsoft.com/office/officeart/2005/8/layout/venn1"/>
    <dgm:cxn modelId="{8A0972DC-20B8-4EF3-87FA-0BA777B74417}" type="presOf" srcId="{CE93EB55-3128-4D0A-B990-0BC390DD2F73}" destId="{BEFE1E06-EBD2-41D9-90D2-DE0C1F11DC47}" srcOrd="0" destOrd="0" presId="urn:microsoft.com/office/officeart/2005/8/layout/venn1"/>
    <dgm:cxn modelId="{002BCC3F-FB6F-4B60-B051-77C292E7FECA}" type="presOf" srcId="{CE93EB55-3128-4D0A-B990-0BC390DD2F73}" destId="{F63F1DAE-EC61-46EA-83E7-32BFAD35FB56}" srcOrd="1" destOrd="0" presId="urn:microsoft.com/office/officeart/2005/8/layout/venn1"/>
    <dgm:cxn modelId="{4078773C-2966-4E05-B8AC-1BD009B9803C}" type="presParOf" srcId="{BA8AF247-8AF6-4625-B0B8-17CE451030F1}" destId="{199D112C-5D47-41A1-8A24-A69E04B7211F}" srcOrd="0" destOrd="0" presId="urn:microsoft.com/office/officeart/2005/8/layout/venn1"/>
    <dgm:cxn modelId="{E843D271-F68D-4916-9990-31B7C640A408}" type="presParOf" srcId="{BA8AF247-8AF6-4625-B0B8-17CE451030F1}" destId="{74B895BD-23BB-4896-B311-C34D5B151E01}" srcOrd="1" destOrd="0" presId="urn:microsoft.com/office/officeart/2005/8/layout/venn1"/>
    <dgm:cxn modelId="{F5B7FDD7-D3B3-4282-81D3-F9780CE4F4FF}" type="presParOf" srcId="{BA8AF247-8AF6-4625-B0B8-17CE451030F1}" destId="{BEFE1E06-EBD2-41D9-90D2-DE0C1F11DC47}" srcOrd="2" destOrd="0" presId="urn:microsoft.com/office/officeart/2005/8/layout/venn1"/>
    <dgm:cxn modelId="{34BE5CC3-9B6F-4AE7-967D-E08DCA3C1DB8}" type="presParOf" srcId="{BA8AF247-8AF6-4625-B0B8-17CE451030F1}" destId="{F63F1DAE-EC61-46EA-83E7-32BFAD35FB56}" srcOrd="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9D112C-5D47-41A1-8A24-A69E04B7211F}">
      <dsp:nvSpPr>
        <dsp:cNvPr id="0" name=""/>
        <dsp:cNvSpPr/>
      </dsp:nvSpPr>
      <dsp:spPr>
        <a:xfrm>
          <a:off x="174878" y="814959"/>
          <a:ext cx="4313682" cy="4313681"/>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333500">
            <a:lnSpc>
              <a:spcPct val="90000"/>
            </a:lnSpc>
            <a:spcBef>
              <a:spcPct val="0"/>
            </a:spcBef>
            <a:spcAft>
              <a:spcPct val="35000"/>
            </a:spcAft>
          </a:pPr>
          <a:r>
            <a:rPr lang="en-US" sz="3000" kern="1200" dirty="0" smtClean="0"/>
            <a:t>Workers’ Compensation</a:t>
          </a:r>
          <a:endParaRPr lang="en-US" sz="3000" kern="1200" dirty="0"/>
        </a:p>
      </dsp:txBody>
      <dsp:txXfrm>
        <a:off x="777239" y="1323634"/>
        <a:ext cx="2487168" cy="3296330"/>
      </dsp:txXfrm>
    </dsp:sp>
    <dsp:sp modelId="{BEFE1E06-EBD2-41D9-90D2-DE0C1F11DC47}">
      <dsp:nvSpPr>
        <dsp:cNvPr id="0" name=""/>
        <dsp:cNvSpPr/>
      </dsp:nvSpPr>
      <dsp:spPr>
        <a:xfrm>
          <a:off x="3283839" y="814959"/>
          <a:ext cx="4313682" cy="4313681"/>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333500">
            <a:lnSpc>
              <a:spcPct val="90000"/>
            </a:lnSpc>
            <a:spcBef>
              <a:spcPct val="0"/>
            </a:spcBef>
            <a:spcAft>
              <a:spcPct val="35000"/>
            </a:spcAft>
          </a:pPr>
          <a:r>
            <a:rPr lang="en-US" sz="3000" kern="1200" dirty="0" smtClean="0"/>
            <a:t>Disability Discrimination</a:t>
          </a:r>
          <a:endParaRPr lang="en-US" sz="3000" kern="1200" dirty="0"/>
        </a:p>
      </dsp:txBody>
      <dsp:txXfrm>
        <a:off x="4507992" y="1323634"/>
        <a:ext cx="2487168" cy="3296330"/>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510030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6661" tIns="48331" rIns="96661" bIns="48331" rtlCol="0"/>
          <a:lstStyle>
            <a:lvl1pPr algn="l" eaLnBrk="1" fontAlgn="auto" hangingPunct="1">
              <a:spcBef>
                <a:spcPts val="0"/>
              </a:spcBef>
              <a:spcAft>
                <a:spcPts val="0"/>
              </a:spcAft>
              <a:defRPr sz="1300">
                <a:latin typeface="+mn-lt"/>
                <a:cs typeface="+mn-cs"/>
              </a:defRPr>
            </a:lvl1pPr>
          </a:lstStyle>
          <a:p>
            <a:pPr>
              <a:defRPr/>
            </a:pPr>
            <a:endParaRPr lang="en-US"/>
          </a:p>
        </p:txBody>
      </p:sp>
      <p:sp>
        <p:nvSpPr>
          <p:cNvPr id="3" name="Date Placeholder 2"/>
          <p:cNvSpPr>
            <a:spLocks noGrp="1"/>
          </p:cNvSpPr>
          <p:nvPr>
            <p:ph type="dt" idx="1"/>
          </p:nvPr>
        </p:nvSpPr>
        <p:spPr>
          <a:xfrm>
            <a:off x="4143375" y="0"/>
            <a:ext cx="3170238" cy="479425"/>
          </a:xfrm>
          <a:prstGeom prst="rect">
            <a:avLst/>
          </a:prstGeom>
        </p:spPr>
        <p:txBody>
          <a:bodyPr vert="horz" lIns="96661" tIns="48331" rIns="96661" bIns="48331" rtlCol="0"/>
          <a:lstStyle>
            <a:lvl1pPr algn="r" eaLnBrk="1" fontAlgn="auto" hangingPunct="1">
              <a:spcBef>
                <a:spcPts val="0"/>
              </a:spcBef>
              <a:spcAft>
                <a:spcPts val="0"/>
              </a:spcAft>
              <a:defRPr sz="1300">
                <a:latin typeface="+mn-lt"/>
                <a:cs typeface="+mn-cs"/>
              </a:defRPr>
            </a:lvl1pPr>
          </a:lstStyle>
          <a:p>
            <a:pPr>
              <a:defRPr/>
            </a:pPr>
            <a:fld id="{BE6016CE-8ABE-4D3E-B83B-358CC379E6EF}" type="datetimeFigureOut">
              <a:rPr lang="en-US"/>
              <a:pPr>
                <a:defRPr/>
              </a:pPr>
              <a:t>9/6/2016</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pPr lvl="0"/>
            <a:endParaRPr lang="en-US" noProof="0" dirty="0"/>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6661" tIns="48331" rIns="96661" bIns="48331"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120188"/>
            <a:ext cx="3170238" cy="479425"/>
          </a:xfrm>
          <a:prstGeom prst="rect">
            <a:avLst/>
          </a:prstGeom>
        </p:spPr>
        <p:txBody>
          <a:bodyPr vert="horz" lIns="96661" tIns="48331" rIns="96661" bIns="48331" rtlCol="0" anchor="b"/>
          <a:lstStyle>
            <a:lvl1pPr algn="l" eaLnBrk="1" fontAlgn="auto" hangingPunct="1">
              <a:spcBef>
                <a:spcPts val="0"/>
              </a:spcBef>
              <a:spcAft>
                <a:spcPts val="0"/>
              </a:spcAft>
              <a:defRPr sz="13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wrap="square" lIns="96661" tIns="48331" rIns="96661" bIns="48331" numCol="1" anchor="b" anchorCtr="0" compatLnSpc="1">
            <a:prstTxWarp prst="textNoShape">
              <a:avLst/>
            </a:prstTxWarp>
          </a:bodyPr>
          <a:lstStyle>
            <a:lvl1pPr algn="r" eaLnBrk="1" hangingPunct="1">
              <a:defRPr sz="1300">
                <a:latin typeface="Calibri" panose="020F0502020204030204" pitchFamily="34" charset="0"/>
              </a:defRPr>
            </a:lvl1pPr>
          </a:lstStyle>
          <a:p>
            <a:pPr>
              <a:defRPr/>
            </a:pPr>
            <a:fld id="{CCB9ED37-0190-44C9-A61E-0D8029A7D3BB}" type="slidenum">
              <a:rPr lang="en-US" altLang="en-US"/>
              <a:pPr>
                <a:defRPr/>
              </a:pPr>
              <a:t>‹#›</a:t>
            </a:fld>
            <a:endParaRPr lang="en-US" altLang="en-US"/>
          </a:p>
        </p:txBody>
      </p:sp>
    </p:spTree>
    <p:extLst>
      <p:ext uri="{BB962C8B-B14F-4D97-AF65-F5344CB8AC3E}">
        <p14:creationId xmlns:p14="http://schemas.microsoft.com/office/powerpoint/2010/main" val="29951654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ea typeface="ＭＳ Ｐゴシック" panose="020B0600070205080204" pitchFamily="34" charset="-128"/>
              </a:rPr>
              <a:t>Employer must consider employee preference, but has the right to implement an accommodation that is effective in allowing the employee to do the job.</a:t>
            </a:r>
          </a:p>
          <a:p>
            <a:pPr eaLnBrk="1" hangingPunct="1"/>
            <a:endParaRPr lang="en-US" altLang="en-US" sz="1100" smtClean="0">
              <a:ea typeface="ＭＳ Ｐゴシック" panose="020B0600070205080204" pitchFamily="34" charset="-128"/>
            </a:endParaRPr>
          </a:p>
          <a:p>
            <a:endParaRPr lang="en-US" altLang="en-US" smtClean="0"/>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69FD537-D33F-4A92-BC18-68798657C835}" type="slidenum">
              <a:rPr lang="en-US" altLang="en-US" sz="1300" smtClean="0"/>
              <a:pPr>
                <a:spcBef>
                  <a:spcPct val="0"/>
                </a:spcBef>
              </a:pPr>
              <a:t>26</a:t>
            </a:fld>
            <a:endParaRPr lang="en-US" altLang="en-US" sz="1300" smtClean="0"/>
          </a:p>
        </p:txBody>
      </p:sp>
    </p:spTree>
    <p:extLst>
      <p:ext uri="{BB962C8B-B14F-4D97-AF65-F5344CB8AC3E}">
        <p14:creationId xmlns:p14="http://schemas.microsoft.com/office/powerpoint/2010/main" val="23980332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z="1100" smtClean="0">
              <a:ea typeface="ＭＳ Ｐゴシック" panose="020B0600070205080204" pitchFamily="34" charset="-128"/>
            </a:endParaRPr>
          </a:p>
          <a:p>
            <a:endParaRPr lang="en-US" altLang="en-US" smtClean="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6393FA8-76DF-4B2B-9595-B7369A7DD409}" type="slidenum">
              <a:rPr lang="en-US" altLang="en-US" sz="1300" smtClean="0"/>
              <a:pPr>
                <a:spcBef>
                  <a:spcPct val="0"/>
                </a:spcBef>
              </a:pPr>
              <a:t>27</a:t>
            </a:fld>
            <a:endParaRPr lang="en-US" altLang="en-US" sz="1300" smtClean="0"/>
          </a:p>
        </p:txBody>
      </p:sp>
    </p:spTree>
    <p:extLst>
      <p:ext uri="{BB962C8B-B14F-4D97-AF65-F5344CB8AC3E}">
        <p14:creationId xmlns:p14="http://schemas.microsoft.com/office/powerpoint/2010/main" val="27378909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z="1100" smtClean="0">
              <a:ea typeface="ＭＳ Ｐゴシック" panose="020B0600070205080204" pitchFamily="34" charset="-128"/>
            </a:endParaRPr>
          </a:p>
          <a:p>
            <a:endParaRPr lang="en-US" altLang="en-US" smtClean="0"/>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8A1B6D6-C9D1-4D9A-BF6B-0CA02C80EE5F}" type="slidenum">
              <a:rPr lang="en-US" altLang="en-US" sz="1300" smtClean="0"/>
              <a:pPr>
                <a:spcBef>
                  <a:spcPct val="0"/>
                </a:spcBef>
              </a:pPr>
              <a:t>28</a:t>
            </a:fld>
            <a:endParaRPr lang="en-US" altLang="en-US" sz="1300" smtClean="0"/>
          </a:p>
        </p:txBody>
      </p:sp>
    </p:spTree>
    <p:extLst>
      <p:ext uri="{BB962C8B-B14F-4D97-AF65-F5344CB8AC3E}">
        <p14:creationId xmlns:p14="http://schemas.microsoft.com/office/powerpoint/2010/main" val="30259086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z="1100" smtClean="0">
              <a:ea typeface="ＭＳ Ｐゴシック" panose="020B0600070205080204" pitchFamily="34" charset="-128"/>
            </a:endParaRPr>
          </a:p>
          <a:p>
            <a:endParaRPr lang="en-US" altLang="en-US"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B5B1619-AD0F-4C1B-B6A4-A7AA00F335B2}" type="slidenum">
              <a:rPr lang="en-US" altLang="en-US" sz="1300" smtClean="0"/>
              <a:pPr>
                <a:spcBef>
                  <a:spcPct val="0"/>
                </a:spcBef>
              </a:pPr>
              <a:t>29</a:t>
            </a:fld>
            <a:endParaRPr lang="en-US" altLang="en-US" sz="1300" smtClean="0"/>
          </a:p>
        </p:txBody>
      </p:sp>
    </p:spTree>
    <p:extLst>
      <p:ext uri="{BB962C8B-B14F-4D97-AF65-F5344CB8AC3E}">
        <p14:creationId xmlns:p14="http://schemas.microsoft.com/office/powerpoint/2010/main" val="9648488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z="1100" smtClean="0">
              <a:ea typeface="ＭＳ Ｐゴシック" panose="020B0600070205080204" pitchFamily="34" charset="-128"/>
            </a:endParaRPr>
          </a:p>
          <a:p>
            <a:endParaRPr lang="en-US" altLang="en-US" smtClean="0"/>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E242780-868F-45EC-BCE1-57AB8494DA78}" type="slidenum">
              <a:rPr lang="en-US" altLang="en-US" sz="1300" smtClean="0"/>
              <a:pPr>
                <a:spcBef>
                  <a:spcPct val="0"/>
                </a:spcBef>
              </a:pPr>
              <a:t>30</a:t>
            </a:fld>
            <a:endParaRPr lang="en-US" altLang="en-US" sz="1300" smtClean="0"/>
          </a:p>
        </p:txBody>
      </p:sp>
    </p:spTree>
    <p:extLst>
      <p:ext uri="{BB962C8B-B14F-4D97-AF65-F5344CB8AC3E}">
        <p14:creationId xmlns:p14="http://schemas.microsoft.com/office/powerpoint/2010/main" val="3572343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z="1100" smtClean="0">
              <a:ea typeface="ＭＳ Ｐゴシック" panose="020B0600070205080204" pitchFamily="34" charset="-128"/>
            </a:endParaRPr>
          </a:p>
          <a:p>
            <a:endParaRPr lang="en-US" altLang="en-US" smtClean="0"/>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96BEC46-E2CF-4668-8B2C-B83B64038201}" type="slidenum">
              <a:rPr lang="en-US" altLang="en-US" sz="1300" smtClean="0"/>
              <a:pPr>
                <a:spcBef>
                  <a:spcPct val="0"/>
                </a:spcBef>
              </a:pPr>
              <a:t>31</a:t>
            </a:fld>
            <a:endParaRPr lang="en-US" altLang="en-US" sz="1300" smtClean="0"/>
          </a:p>
        </p:txBody>
      </p:sp>
    </p:spTree>
    <p:extLst>
      <p:ext uri="{BB962C8B-B14F-4D97-AF65-F5344CB8AC3E}">
        <p14:creationId xmlns:p14="http://schemas.microsoft.com/office/powerpoint/2010/main" val="32922048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z="1100" smtClean="0">
              <a:ea typeface="ＭＳ Ｐゴシック" panose="020B0600070205080204" pitchFamily="34" charset="-128"/>
            </a:endParaRPr>
          </a:p>
          <a:p>
            <a:endParaRPr lang="en-US" altLang="en-US" smtClean="0"/>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6C11F08-8F98-4AA4-9005-812719E03B7D}" type="slidenum">
              <a:rPr lang="en-US" altLang="en-US" sz="1300" smtClean="0"/>
              <a:pPr>
                <a:spcBef>
                  <a:spcPct val="0"/>
                </a:spcBef>
              </a:pPr>
              <a:t>32</a:t>
            </a:fld>
            <a:endParaRPr lang="en-US" altLang="en-US" sz="1300" smtClean="0"/>
          </a:p>
        </p:txBody>
      </p:sp>
    </p:spTree>
    <p:extLst>
      <p:ext uri="{BB962C8B-B14F-4D97-AF65-F5344CB8AC3E}">
        <p14:creationId xmlns:p14="http://schemas.microsoft.com/office/powerpoint/2010/main" val="34738360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z="1100" smtClean="0">
              <a:ea typeface="ＭＳ Ｐゴシック" panose="020B0600070205080204" pitchFamily="34" charset="-128"/>
            </a:endParaRPr>
          </a:p>
          <a:p>
            <a:endParaRPr lang="en-US" altLang="en-US" smtClean="0"/>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FC6EFD8-B73B-4FD3-9FB8-84777DE9038A}" type="slidenum">
              <a:rPr lang="en-US" altLang="en-US" sz="1300" smtClean="0"/>
              <a:pPr>
                <a:spcBef>
                  <a:spcPct val="0"/>
                </a:spcBef>
              </a:pPr>
              <a:t>33</a:t>
            </a:fld>
            <a:endParaRPr lang="en-US" altLang="en-US" sz="1300" smtClean="0"/>
          </a:p>
        </p:txBody>
      </p:sp>
    </p:spTree>
    <p:extLst>
      <p:ext uri="{BB962C8B-B14F-4D97-AF65-F5344CB8AC3E}">
        <p14:creationId xmlns:p14="http://schemas.microsoft.com/office/powerpoint/2010/main" val="27851121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z="1100" smtClean="0">
              <a:ea typeface="ＭＳ Ｐゴシック" panose="020B0600070205080204" pitchFamily="34" charset="-128"/>
            </a:endParaRPr>
          </a:p>
          <a:p>
            <a:endParaRPr lang="en-US" altLang="en-US" smtClean="0"/>
          </a:p>
        </p:txBody>
      </p:sp>
      <p:sp>
        <p:nvSpPr>
          <p:cNvPr id="583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73630BC-31F3-4FE5-946D-7916C38E9FB0}" type="slidenum">
              <a:rPr lang="en-US" altLang="en-US" sz="1300" smtClean="0"/>
              <a:pPr>
                <a:spcBef>
                  <a:spcPct val="0"/>
                </a:spcBef>
              </a:pPr>
              <a:t>34</a:t>
            </a:fld>
            <a:endParaRPr lang="en-US" altLang="en-US" sz="1300" smtClean="0"/>
          </a:p>
        </p:txBody>
      </p:sp>
    </p:spTree>
    <p:extLst>
      <p:ext uri="{BB962C8B-B14F-4D97-AF65-F5344CB8AC3E}">
        <p14:creationId xmlns:p14="http://schemas.microsoft.com/office/powerpoint/2010/main" val="3376693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ooter Placeholder 4"/>
          <p:cNvSpPr txBox="1">
            <a:spLocks/>
          </p:cNvSpPr>
          <p:nvPr/>
        </p:nvSpPr>
        <p:spPr>
          <a:xfrm>
            <a:off x="0" y="6492875"/>
            <a:ext cx="3886200" cy="365125"/>
          </a:xfrm>
          <a:prstGeom prst="rect">
            <a:avLst/>
          </a:prstGeom>
        </p:spPr>
        <p:txBody>
          <a:bodyPr anchor="ctr"/>
          <a:lstStyle>
            <a:lvl1pPr eaLnBrk="0" hangingPunct="0">
              <a:defRPr sz="2400">
                <a:solidFill>
                  <a:schemeClr val="tx1"/>
                </a:solidFill>
                <a:latin typeface="Times New Roman" charset="0"/>
                <a:ea typeface="ＭＳ Ｐゴシック" charset="0"/>
                <a:cs typeface="Arial" charset="0"/>
              </a:defRPr>
            </a:lvl1pPr>
            <a:lvl2pPr marL="742950" indent="-285750" eaLnBrk="0" hangingPunct="0">
              <a:defRPr sz="2400">
                <a:solidFill>
                  <a:schemeClr val="tx1"/>
                </a:solidFill>
                <a:latin typeface="Times New Roman" charset="0"/>
                <a:ea typeface="Arial" charset="0"/>
                <a:cs typeface="Arial" charset="0"/>
              </a:defRPr>
            </a:lvl2pPr>
            <a:lvl3pPr marL="1143000" indent="-228600" eaLnBrk="0" hangingPunct="0">
              <a:defRPr sz="2400">
                <a:solidFill>
                  <a:schemeClr val="tx1"/>
                </a:solidFill>
                <a:latin typeface="Times New Roman" charset="0"/>
                <a:ea typeface="Arial" charset="0"/>
                <a:cs typeface="Arial" charset="0"/>
              </a:defRPr>
            </a:lvl3pPr>
            <a:lvl4pPr marL="1600200" indent="-228600" eaLnBrk="0" hangingPunct="0">
              <a:defRPr sz="2400">
                <a:solidFill>
                  <a:schemeClr val="tx1"/>
                </a:solidFill>
                <a:latin typeface="Times New Roman" charset="0"/>
                <a:ea typeface="Arial" charset="0"/>
                <a:cs typeface="Arial" charset="0"/>
              </a:defRPr>
            </a:lvl4pPr>
            <a:lvl5pPr marL="2057400" indent="-228600" eaLnBrk="0" hangingPunct="0">
              <a:defRPr sz="2400">
                <a:solidFill>
                  <a:schemeClr val="tx1"/>
                </a:solidFill>
                <a:latin typeface="Times New Roman" charset="0"/>
                <a:ea typeface="Arial" charset="0"/>
                <a:cs typeface="Arial" charset="0"/>
              </a:defRPr>
            </a:lvl5pPr>
            <a:lvl6pPr marL="2514600" indent="-228600" eaLnBrk="0" fontAlgn="base" hangingPunct="0">
              <a:spcBef>
                <a:spcPct val="0"/>
              </a:spcBef>
              <a:spcAft>
                <a:spcPct val="0"/>
              </a:spcAft>
              <a:defRPr sz="2400">
                <a:solidFill>
                  <a:schemeClr val="tx1"/>
                </a:solidFill>
                <a:latin typeface="Times New Roman" charset="0"/>
                <a:ea typeface="Arial" charset="0"/>
                <a:cs typeface="Arial" charset="0"/>
              </a:defRPr>
            </a:lvl6pPr>
            <a:lvl7pPr marL="2971800" indent="-228600" eaLnBrk="0" fontAlgn="base" hangingPunct="0">
              <a:spcBef>
                <a:spcPct val="0"/>
              </a:spcBef>
              <a:spcAft>
                <a:spcPct val="0"/>
              </a:spcAft>
              <a:defRPr sz="2400">
                <a:solidFill>
                  <a:schemeClr val="tx1"/>
                </a:solidFill>
                <a:latin typeface="Times New Roman" charset="0"/>
                <a:ea typeface="Arial" charset="0"/>
                <a:cs typeface="Arial" charset="0"/>
              </a:defRPr>
            </a:lvl7pPr>
            <a:lvl8pPr marL="3429000" indent="-228600" eaLnBrk="0" fontAlgn="base" hangingPunct="0">
              <a:spcBef>
                <a:spcPct val="0"/>
              </a:spcBef>
              <a:spcAft>
                <a:spcPct val="0"/>
              </a:spcAft>
              <a:defRPr sz="2400">
                <a:solidFill>
                  <a:schemeClr val="tx1"/>
                </a:solidFill>
                <a:latin typeface="Times New Roman" charset="0"/>
                <a:ea typeface="Arial" charset="0"/>
                <a:cs typeface="Arial" charset="0"/>
              </a:defRPr>
            </a:lvl8pPr>
            <a:lvl9pPr marL="3886200" indent="-228600" eaLnBrk="0" fontAlgn="base" hangingPunct="0">
              <a:spcBef>
                <a:spcPct val="0"/>
              </a:spcBef>
              <a:spcAft>
                <a:spcPct val="0"/>
              </a:spcAft>
              <a:defRPr sz="2400">
                <a:solidFill>
                  <a:schemeClr val="tx1"/>
                </a:solidFill>
                <a:latin typeface="Times New Roman" charset="0"/>
                <a:ea typeface="Arial" charset="0"/>
                <a:cs typeface="Arial" charset="0"/>
              </a:defRPr>
            </a:lvl9pPr>
          </a:lstStyle>
          <a:p>
            <a:pPr algn="r" eaLnBrk="1" fontAlgn="auto" hangingPunct="1">
              <a:spcBef>
                <a:spcPts val="0"/>
              </a:spcBef>
              <a:spcAft>
                <a:spcPts val="0"/>
              </a:spcAft>
              <a:defRPr/>
            </a:pPr>
            <a:r>
              <a:rPr lang="en-US" sz="1200" dirty="0" smtClean="0">
                <a:solidFill>
                  <a:schemeClr val="tx2">
                    <a:lumMod val="75000"/>
                    <a:lumOff val="25000"/>
                  </a:schemeClr>
                </a:solidFill>
              </a:rPr>
              <a:t>© 2014 FS&amp;K Publishing, Inc. ALL RIGHTS RESERVED</a:t>
            </a:r>
          </a:p>
        </p:txBody>
      </p:sp>
      <p:sp>
        <p:nvSpPr>
          <p:cNvPr id="2" name="Title 1"/>
          <p:cNvSpPr>
            <a:spLocks noGrp="1"/>
          </p:cNvSpPr>
          <p:nvPr>
            <p:ph type="ctrTitle"/>
          </p:nvPr>
        </p:nvSpPr>
        <p:spPr>
          <a:xfrm>
            <a:off x="685800" y="1905000"/>
            <a:ext cx="7543800" cy="2593975"/>
          </a:xfrm>
        </p:spPr>
        <p:txBody>
          <a:bodyPr anchor="b"/>
          <a:lstStyle>
            <a:lvl1pPr>
              <a:defRPr sz="6600">
                <a:ln>
                  <a:noFill/>
                </a:ln>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Slide Number Placeholder 5"/>
          <p:cNvSpPr>
            <a:spLocks noGrp="1"/>
          </p:cNvSpPr>
          <p:nvPr>
            <p:ph type="sldNum" sz="quarter" idx="10"/>
          </p:nvPr>
        </p:nvSpPr>
        <p:spPr>
          <a:xfrm>
            <a:off x="8534400" y="5638800"/>
            <a:ext cx="549275" cy="396875"/>
          </a:xfrm>
        </p:spPr>
        <p:txBody>
          <a:bodyPr/>
          <a:lstStyle>
            <a:lvl1pPr>
              <a:defRPr sz="1200">
                <a:solidFill>
                  <a:srgbClr val="F0F0F0"/>
                </a:solidFill>
              </a:defRPr>
            </a:lvl1pPr>
          </a:lstStyle>
          <a:p>
            <a:pPr>
              <a:defRPr/>
            </a:pPr>
            <a:fld id="{47A3CAC1-EF3E-4B21-8B0A-6205691EF942}" type="slidenum">
              <a:rPr lang="en-US" altLang="en-US"/>
              <a:pPr>
                <a:defRPr/>
              </a:pPr>
              <a:t>‹#›</a:t>
            </a:fld>
            <a:endParaRPr lang="en-US" altLang="en-US"/>
          </a:p>
        </p:txBody>
      </p:sp>
    </p:spTree>
    <p:extLst>
      <p:ext uri="{BB962C8B-B14F-4D97-AF65-F5344CB8AC3E}">
        <p14:creationId xmlns:p14="http://schemas.microsoft.com/office/powerpoint/2010/main" val="3741703616"/>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Footer Placeholder 4"/>
          <p:cNvSpPr txBox="1">
            <a:spLocks/>
          </p:cNvSpPr>
          <p:nvPr/>
        </p:nvSpPr>
        <p:spPr>
          <a:xfrm>
            <a:off x="457200" y="6492875"/>
            <a:ext cx="7620000" cy="365125"/>
          </a:xfrm>
          <a:prstGeom prst="rect">
            <a:avLst/>
          </a:prstGeom>
        </p:spPr>
        <p:txBody>
          <a:bodyPr anchor="ctr"/>
          <a:lstStyle>
            <a:lvl1pPr eaLnBrk="0" hangingPunct="0">
              <a:defRPr sz="2400">
                <a:solidFill>
                  <a:schemeClr val="tx1"/>
                </a:solidFill>
                <a:latin typeface="Times New Roman" charset="0"/>
                <a:ea typeface="ＭＳ Ｐゴシック" charset="0"/>
                <a:cs typeface="Arial" charset="0"/>
              </a:defRPr>
            </a:lvl1pPr>
            <a:lvl2pPr marL="742950" indent="-285750" eaLnBrk="0" hangingPunct="0">
              <a:defRPr sz="2400">
                <a:solidFill>
                  <a:schemeClr val="tx1"/>
                </a:solidFill>
                <a:latin typeface="Times New Roman" charset="0"/>
                <a:ea typeface="Arial" charset="0"/>
                <a:cs typeface="Arial" charset="0"/>
              </a:defRPr>
            </a:lvl2pPr>
            <a:lvl3pPr marL="1143000" indent="-228600" eaLnBrk="0" hangingPunct="0">
              <a:defRPr sz="2400">
                <a:solidFill>
                  <a:schemeClr val="tx1"/>
                </a:solidFill>
                <a:latin typeface="Times New Roman" charset="0"/>
                <a:ea typeface="Arial" charset="0"/>
                <a:cs typeface="Arial" charset="0"/>
              </a:defRPr>
            </a:lvl3pPr>
            <a:lvl4pPr marL="1600200" indent="-228600" eaLnBrk="0" hangingPunct="0">
              <a:defRPr sz="2400">
                <a:solidFill>
                  <a:schemeClr val="tx1"/>
                </a:solidFill>
                <a:latin typeface="Times New Roman" charset="0"/>
                <a:ea typeface="Arial" charset="0"/>
                <a:cs typeface="Arial" charset="0"/>
              </a:defRPr>
            </a:lvl4pPr>
            <a:lvl5pPr marL="2057400" indent="-228600" eaLnBrk="0" hangingPunct="0">
              <a:defRPr sz="2400">
                <a:solidFill>
                  <a:schemeClr val="tx1"/>
                </a:solidFill>
                <a:latin typeface="Times New Roman" charset="0"/>
                <a:ea typeface="Arial" charset="0"/>
                <a:cs typeface="Arial" charset="0"/>
              </a:defRPr>
            </a:lvl5pPr>
            <a:lvl6pPr marL="2514600" indent="-228600" eaLnBrk="0" fontAlgn="base" hangingPunct="0">
              <a:spcBef>
                <a:spcPct val="0"/>
              </a:spcBef>
              <a:spcAft>
                <a:spcPct val="0"/>
              </a:spcAft>
              <a:defRPr sz="2400">
                <a:solidFill>
                  <a:schemeClr val="tx1"/>
                </a:solidFill>
                <a:latin typeface="Times New Roman" charset="0"/>
                <a:ea typeface="Arial" charset="0"/>
                <a:cs typeface="Arial" charset="0"/>
              </a:defRPr>
            </a:lvl6pPr>
            <a:lvl7pPr marL="2971800" indent="-228600" eaLnBrk="0" fontAlgn="base" hangingPunct="0">
              <a:spcBef>
                <a:spcPct val="0"/>
              </a:spcBef>
              <a:spcAft>
                <a:spcPct val="0"/>
              </a:spcAft>
              <a:defRPr sz="2400">
                <a:solidFill>
                  <a:schemeClr val="tx1"/>
                </a:solidFill>
                <a:latin typeface="Times New Roman" charset="0"/>
                <a:ea typeface="Arial" charset="0"/>
                <a:cs typeface="Arial" charset="0"/>
              </a:defRPr>
            </a:lvl7pPr>
            <a:lvl8pPr marL="3429000" indent="-228600" eaLnBrk="0" fontAlgn="base" hangingPunct="0">
              <a:spcBef>
                <a:spcPct val="0"/>
              </a:spcBef>
              <a:spcAft>
                <a:spcPct val="0"/>
              </a:spcAft>
              <a:defRPr sz="2400">
                <a:solidFill>
                  <a:schemeClr val="tx1"/>
                </a:solidFill>
                <a:latin typeface="Times New Roman" charset="0"/>
                <a:ea typeface="Arial" charset="0"/>
                <a:cs typeface="Arial" charset="0"/>
              </a:defRPr>
            </a:lvl8pPr>
            <a:lvl9pPr marL="3886200" indent="-228600" eaLnBrk="0" fontAlgn="base" hangingPunct="0">
              <a:spcBef>
                <a:spcPct val="0"/>
              </a:spcBef>
              <a:spcAft>
                <a:spcPct val="0"/>
              </a:spcAft>
              <a:defRPr sz="2400">
                <a:solidFill>
                  <a:schemeClr val="tx1"/>
                </a:solidFill>
                <a:latin typeface="Times New Roman" charset="0"/>
                <a:ea typeface="Arial" charset="0"/>
                <a:cs typeface="Arial" charset="0"/>
              </a:defRPr>
            </a:lvl9pPr>
          </a:lstStyle>
          <a:p>
            <a:pPr algn="r" eaLnBrk="1" fontAlgn="auto" hangingPunct="1">
              <a:spcBef>
                <a:spcPts val="0"/>
              </a:spcBef>
              <a:spcAft>
                <a:spcPts val="0"/>
              </a:spcAft>
              <a:defRPr/>
            </a:pPr>
            <a:r>
              <a:rPr lang="en-US" sz="1200" dirty="0" smtClean="0">
                <a:solidFill>
                  <a:srgbClr val="958749"/>
                </a:solidFill>
              </a:rPr>
              <a:t>© 2014 FS&amp;K Publishing, Inc. ALL RIGHTS RESERVED</a:t>
            </a: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0"/>
          </p:nvPr>
        </p:nvSpPr>
        <p:spPr/>
        <p:txBody>
          <a:bodyPr/>
          <a:lstStyle>
            <a:lvl1pPr>
              <a:defRPr/>
            </a:lvl1pPr>
          </a:lstStyle>
          <a:p>
            <a:pPr>
              <a:defRPr/>
            </a:pPr>
            <a:fld id="{DD69790D-9884-48E2-9C6F-FF40285AD490}" type="slidenum">
              <a:rPr lang="en-US" altLang="en-US"/>
              <a:pPr>
                <a:defRPr/>
              </a:pPr>
              <a:t>‹#›</a:t>
            </a:fld>
            <a:endParaRPr lang="en-US" altLang="en-US"/>
          </a:p>
        </p:txBody>
      </p:sp>
    </p:spTree>
    <p:extLst>
      <p:ext uri="{BB962C8B-B14F-4D97-AF65-F5344CB8AC3E}">
        <p14:creationId xmlns:p14="http://schemas.microsoft.com/office/powerpoint/2010/main" val="3347921105"/>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Footer Placeholder 4"/>
          <p:cNvSpPr txBox="1">
            <a:spLocks/>
          </p:cNvSpPr>
          <p:nvPr/>
        </p:nvSpPr>
        <p:spPr>
          <a:xfrm>
            <a:off x="457200" y="6492875"/>
            <a:ext cx="7620000" cy="365125"/>
          </a:xfrm>
          <a:prstGeom prst="rect">
            <a:avLst/>
          </a:prstGeom>
        </p:spPr>
        <p:txBody>
          <a:bodyPr anchor="ctr"/>
          <a:lstStyle>
            <a:lvl1pPr eaLnBrk="0" hangingPunct="0">
              <a:defRPr sz="2400">
                <a:solidFill>
                  <a:schemeClr val="tx1"/>
                </a:solidFill>
                <a:latin typeface="Times New Roman" charset="0"/>
                <a:ea typeface="ＭＳ Ｐゴシック" charset="0"/>
                <a:cs typeface="Arial" charset="0"/>
              </a:defRPr>
            </a:lvl1pPr>
            <a:lvl2pPr marL="742950" indent="-285750" eaLnBrk="0" hangingPunct="0">
              <a:defRPr sz="2400">
                <a:solidFill>
                  <a:schemeClr val="tx1"/>
                </a:solidFill>
                <a:latin typeface="Times New Roman" charset="0"/>
                <a:ea typeface="Arial" charset="0"/>
                <a:cs typeface="Arial" charset="0"/>
              </a:defRPr>
            </a:lvl2pPr>
            <a:lvl3pPr marL="1143000" indent="-228600" eaLnBrk="0" hangingPunct="0">
              <a:defRPr sz="2400">
                <a:solidFill>
                  <a:schemeClr val="tx1"/>
                </a:solidFill>
                <a:latin typeface="Times New Roman" charset="0"/>
                <a:ea typeface="Arial" charset="0"/>
                <a:cs typeface="Arial" charset="0"/>
              </a:defRPr>
            </a:lvl3pPr>
            <a:lvl4pPr marL="1600200" indent="-228600" eaLnBrk="0" hangingPunct="0">
              <a:defRPr sz="2400">
                <a:solidFill>
                  <a:schemeClr val="tx1"/>
                </a:solidFill>
                <a:latin typeface="Times New Roman" charset="0"/>
                <a:ea typeface="Arial" charset="0"/>
                <a:cs typeface="Arial" charset="0"/>
              </a:defRPr>
            </a:lvl4pPr>
            <a:lvl5pPr marL="2057400" indent="-228600" eaLnBrk="0" hangingPunct="0">
              <a:defRPr sz="2400">
                <a:solidFill>
                  <a:schemeClr val="tx1"/>
                </a:solidFill>
                <a:latin typeface="Times New Roman" charset="0"/>
                <a:ea typeface="Arial" charset="0"/>
                <a:cs typeface="Arial" charset="0"/>
              </a:defRPr>
            </a:lvl5pPr>
            <a:lvl6pPr marL="2514600" indent="-228600" eaLnBrk="0" fontAlgn="base" hangingPunct="0">
              <a:spcBef>
                <a:spcPct val="0"/>
              </a:spcBef>
              <a:spcAft>
                <a:spcPct val="0"/>
              </a:spcAft>
              <a:defRPr sz="2400">
                <a:solidFill>
                  <a:schemeClr val="tx1"/>
                </a:solidFill>
                <a:latin typeface="Times New Roman" charset="0"/>
                <a:ea typeface="Arial" charset="0"/>
                <a:cs typeface="Arial" charset="0"/>
              </a:defRPr>
            </a:lvl6pPr>
            <a:lvl7pPr marL="2971800" indent="-228600" eaLnBrk="0" fontAlgn="base" hangingPunct="0">
              <a:spcBef>
                <a:spcPct val="0"/>
              </a:spcBef>
              <a:spcAft>
                <a:spcPct val="0"/>
              </a:spcAft>
              <a:defRPr sz="2400">
                <a:solidFill>
                  <a:schemeClr val="tx1"/>
                </a:solidFill>
                <a:latin typeface="Times New Roman" charset="0"/>
                <a:ea typeface="Arial" charset="0"/>
                <a:cs typeface="Arial" charset="0"/>
              </a:defRPr>
            </a:lvl7pPr>
            <a:lvl8pPr marL="3429000" indent="-228600" eaLnBrk="0" fontAlgn="base" hangingPunct="0">
              <a:spcBef>
                <a:spcPct val="0"/>
              </a:spcBef>
              <a:spcAft>
                <a:spcPct val="0"/>
              </a:spcAft>
              <a:defRPr sz="2400">
                <a:solidFill>
                  <a:schemeClr val="tx1"/>
                </a:solidFill>
                <a:latin typeface="Times New Roman" charset="0"/>
                <a:ea typeface="Arial" charset="0"/>
                <a:cs typeface="Arial" charset="0"/>
              </a:defRPr>
            </a:lvl8pPr>
            <a:lvl9pPr marL="3886200" indent="-228600" eaLnBrk="0" fontAlgn="base" hangingPunct="0">
              <a:spcBef>
                <a:spcPct val="0"/>
              </a:spcBef>
              <a:spcAft>
                <a:spcPct val="0"/>
              </a:spcAft>
              <a:defRPr sz="2400">
                <a:solidFill>
                  <a:schemeClr val="tx1"/>
                </a:solidFill>
                <a:latin typeface="Times New Roman" charset="0"/>
                <a:ea typeface="Arial" charset="0"/>
                <a:cs typeface="Arial" charset="0"/>
              </a:defRPr>
            </a:lvl9pPr>
          </a:lstStyle>
          <a:p>
            <a:pPr algn="r" eaLnBrk="1" fontAlgn="auto" hangingPunct="1">
              <a:spcBef>
                <a:spcPts val="0"/>
              </a:spcBef>
              <a:spcAft>
                <a:spcPts val="0"/>
              </a:spcAft>
              <a:defRPr/>
            </a:pPr>
            <a:r>
              <a:rPr lang="en-US" sz="1200" dirty="0" smtClean="0">
                <a:solidFill>
                  <a:srgbClr val="958749"/>
                </a:solidFill>
              </a:rPr>
              <a:t>© 2014 FS&amp;K Publishing, Inc. ALL RIGHTS RESERVED</a:t>
            </a:r>
          </a:p>
        </p:txBody>
      </p:sp>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0"/>
          </p:nvPr>
        </p:nvSpPr>
        <p:spPr/>
        <p:txBody>
          <a:bodyPr/>
          <a:lstStyle>
            <a:lvl1pPr>
              <a:defRPr/>
            </a:lvl1pPr>
          </a:lstStyle>
          <a:p>
            <a:pPr>
              <a:defRPr/>
            </a:pPr>
            <a:fld id="{0200E598-6152-419F-BF94-E0262484EDE7}" type="slidenum">
              <a:rPr lang="en-US" altLang="en-US"/>
              <a:pPr>
                <a:defRPr/>
              </a:pPr>
              <a:t>‹#›</a:t>
            </a:fld>
            <a:endParaRPr lang="en-US" altLang="en-US"/>
          </a:p>
        </p:txBody>
      </p:sp>
    </p:spTree>
    <p:extLst>
      <p:ext uri="{BB962C8B-B14F-4D97-AF65-F5344CB8AC3E}">
        <p14:creationId xmlns:p14="http://schemas.microsoft.com/office/powerpoint/2010/main" val="2434542566"/>
      </p:ext>
    </p:extLst>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Slide Number Placeholder 5"/>
          <p:cNvSpPr>
            <a:spLocks noGrp="1"/>
          </p:cNvSpPr>
          <p:nvPr>
            <p:ph type="sldNum" sz="quarter" idx="10"/>
          </p:nvPr>
        </p:nvSpPr>
        <p:spPr>
          <a:ln/>
        </p:spPr>
        <p:txBody>
          <a:bodyPr/>
          <a:lstStyle>
            <a:lvl1pPr>
              <a:defRPr/>
            </a:lvl1pPr>
          </a:lstStyle>
          <a:p>
            <a:pPr>
              <a:defRPr/>
            </a:pPr>
            <a:fld id="{AD64E039-8754-43D1-9360-6C4B88C5D5BB}" type="slidenum">
              <a:rPr lang="en-US" altLang="en-US"/>
              <a:pPr>
                <a:defRPr/>
              </a:pPr>
              <a:t>‹#›</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fld id="{583C1992-1AC0-440A-8D98-807530829AC0}" type="datetime1">
              <a:rPr lang="en-US"/>
              <a:pPr>
                <a:defRPr/>
              </a:pPr>
              <a:t>9/6/2016</a:t>
            </a:fld>
            <a:endParaRPr lang="en-US" dirty="0"/>
          </a:p>
        </p:txBody>
      </p:sp>
    </p:spTree>
    <p:extLst>
      <p:ext uri="{BB962C8B-B14F-4D97-AF65-F5344CB8AC3E}">
        <p14:creationId xmlns:p14="http://schemas.microsoft.com/office/powerpoint/2010/main" val="5253423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B9651BBB-BC67-43FE-BA3A-7027644097F2}" type="slidenum">
              <a:rPr lang="en-US" altLang="en-US"/>
              <a:pPr>
                <a:defRPr/>
              </a:pPr>
              <a:t>‹#›</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fld id="{F2A9D889-B939-4F48-B9A5-D176AD802F71}" type="datetime1">
              <a:rPr lang="en-US"/>
              <a:pPr>
                <a:defRPr/>
              </a:pPr>
              <a:t>9/6/2016</a:t>
            </a:fld>
            <a:endParaRPr lang="en-US" dirty="0"/>
          </a:p>
        </p:txBody>
      </p:sp>
    </p:spTree>
    <p:extLst>
      <p:ext uri="{BB962C8B-B14F-4D97-AF65-F5344CB8AC3E}">
        <p14:creationId xmlns:p14="http://schemas.microsoft.com/office/powerpoint/2010/main" val="19031782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a:spLocks noGrp="1"/>
          </p:cNvSpPr>
          <p:nvPr>
            <p:ph type="sldNum" sz="quarter" idx="10"/>
          </p:nvPr>
        </p:nvSpPr>
        <p:spPr>
          <a:ln/>
        </p:spPr>
        <p:txBody>
          <a:bodyPr/>
          <a:lstStyle>
            <a:lvl1pPr>
              <a:defRPr/>
            </a:lvl1pPr>
          </a:lstStyle>
          <a:p>
            <a:pPr>
              <a:defRPr/>
            </a:pPr>
            <a:fld id="{70AEB83F-EBEE-44F9-B60B-D0111442CE31}" type="slidenum">
              <a:rPr lang="en-US" altLang="en-US"/>
              <a:pPr>
                <a:defRPr/>
              </a:pPr>
              <a:t>‹#›</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fld id="{DB865E62-A38D-4632-A672-B9DD343E04CE}" type="datetime1">
              <a:rPr lang="en-US"/>
              <a:pPr>
                <a:defRPr/>
              </a:pPr>
              <a:t>9/6/2016</a:t>
            </a:fld>
            <a:endParaRPr lang="en-US" dirty="0"/>
          </a:p>
        </p:txBody>
      </p:sp>
    </p:spTree>
    <p:extLst>
      <p:ext uri="{BB962C8B-B14F-4D97-AF65-F5344CB8AC3E}">
        <p14:creationId xmlns:p14="http://schemas.microsoft.com/office/powerpoint/2010/main" val="26641382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0"/>
          </p:nvPr>
        </p:nvSpPr>
        <p:spPr>
          <a:ln/>
        </p:spPr>
        <p:txBody>
          <a:bodyPr/>
          <a:lstStyle>
            <a:lvl1pPr>
              <a:defRPr/>
            </a:lvl1pPr>
          </a:lstStyle>
          <a:p>
            <a:pPr>
              <a:defRPr/>
            </a:pPr>
            <a:fld id="{D37B8574-C669-456C-B3C9-823F5DE4515F}" type="slidenum">
              <a:rPr lang="en-US" altLang="en-US"/>
              <a:pPr>
                <a:defRPr/>
              </a:pPr>
              <a:t>‹#›</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Date Placeholder 3"/>
          <p:cNvSpPr>
            <a:spLocks noGrp="1"/>
          </p:cNvSpPr>
          <p:nvPr>
            <p:ph type="dt" sz="half" idx="12"/>
          </p:nvPr>
        </p:nvSpPr>
        <p:spPr/>
        <p:txBody>
          <a:bodyPr/>
          <a:lstStyle>
            <a:lvl1pPr>
              <a:defRPr/>
            </a:lvl1pPr>
          </a:lstStyle>
          <a:p>
            <a:pPr>
              <a:defRPr/>
            </a:pPr>
            <a:fld id="{C1EB6BDD-1321-4B58-B81F-96856B8B057A}" type="datetime1">
              <a:rPr lang="en-US"/>
              <a:pPr>
                <a:defRPr/>
              </a:pPr>
              <a:t>9/6/2016</a:t>
            </a:fld>
            <a:endParaRPr lang="en-US" dirty="0"/>
          </a:p>
        </p:txBody>
      </p:sp>
    </p:spTree>
    <p:extLst>
      <p:ext uri="{BB962C8B-B14F-4D97-AF65-F5344CB8AC3E}">
        <p14:creationId xmlns:p14="http://schemas.microsoft.com/office/powerpoint/2010/main" val="16132809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a:ln/>
        </p:spPr>
        <p:txBody>
          <a:bodyPr/>
          <a:lstStyle>
            <a:lvl1pPr>
              <a:defRPr/>
            </a:lvl1pPr>
          </a:lstStyle>
          <a:p>
            <a:pPr>
              <a:defRPr/>
            </a:pPr>
            <a:fld id="{FB1945FD-0326-4440-9402-242099930CE8}" type="slidenum">
              <a:rPr lang="en-US" altLang="en-US"/>
              <a:pPr>
                <a:defRPr/>
              </a:pPr>
              <a:t>‹#›</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Date Placeholder 3"/>
          <p:cNvSpPr>
            <a:spLocks noGrp="1"/>
          </p:cNvSpPr>
          <p:nvPr>
            <p:ph type="dt" sz="half" idx="12"/>
          </p:nvPr>
        </p:nvSpPr>
        <p:spPr/>
        <p:txBody>
          <a:bodyPr/>
          <a:lstStyle>
            <a:lvl1pPr>
              <a:defRPr/>
            </a:lvl1pPr>
          </a:lstStyle>
          <a:p>
            <a:pPr>
              <a:defRPr/>
            </a:pPr>
            <a:fld id="{1E62B084-3F01-4866-9AFE-73966590F52E}" type="datetime1">
              <a:rPr lang="en-US"/>
              <a:pPr>
                <a:defRPr/>
              </a:pPr>
              <a:t>9/6/2016</a:t>
            </a:fld>
            <a:endParaRPr lang="en-US" dirty="0"/>
          </a:p>
        </p:txBody>
      </p:sp>
    </p:spTree>
    <p:extLst>
      <p:ext uri="{BB962C8B-B14F-4D97-AF65-F5344CB8AC3E}">
        <p14:creationId xmlns:p14="http://schemas.microsoft.com/office/powerpoint/2010/main" val="36310850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a:ln/>
        </p:spPr>
        <p:txBody>
          <a:bodyPr/>
          <a:lstStyle>
            <a:lvl1pPr>
              <a:defRPr/>
            </a:lvl1pPr>
          </a:lstStyle>
          <a:p>
            <a:pPr>
              <a:defRPr/>
            </a:pPr>
            <a:fld id="{3F629B28-2918-4727-B78F-F813D41F698C}" type="slidenum">
              <a:rPr lang="en-US" altLang="en-US"/>
              <a:pPr>
                <a:defRPr/>
              </a:pPr>
              <a:t>‹#›</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Date Placeholder 3"/>
          <p:cNvSpPr>
            <a:spLocks noGrp="1"/>
          </p:cNvSpPr>
          <p:nvPr>
            <p:ph type="dt" sz="half" idx="12"/>
          </p:nvPr>
        </p:nvSpPr>
        <p:spPr/>
        <p:txBody>
          <a:bodyPr/>
          <a:lstStyle>
            <a:lvl1pPr>
              <a:defRPr/>
            </a:lvl1pPr>
          </a:lstStyle>
          <a:p>
            <a:pPr>
              <a:defRPr/>
            </a:pPr>
            <a:fld id="{C895B23E-B38B-4239-8C5F-1B1096864C6A}" type="datetime1">
              <a:rPr lang="en-US"/>
              <a:pPr>
                <a:defRPr/>
              </a:pPr>
              <a:t>9/6/2016</a:t>
            </a:fld>
            <a:endParaRPr lang="en-US" dirty="0"/>
          </a:p>
        </p:txBody>
      </p:sp>
    </p:spTree>
    <p:extLst>
      <p:ext uri="{BB962C8B-B14F-4D97-AF65-F5344CB8AC3E}">
        <p14:creationId xmlns:p14="http://schemas.microsoft.com/office/powerpoint/2010/main" val="38599384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pPr>
              <a:defRPr/>
            </a:pPr>
            <a:fld id="{5450A078-E9F4-41F3-8429-D3595815DB82}" type="slidenum">
              <a:rPr lang="en-US" altLang="en-US"/>
              <a:pPr>
                <a:defRPr/>
              </a:pPr>
              <a:t>‹#›</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Date Placeholder 3"/>
          <p:cNvSpPr>
            <a:spLocks noGrp="1"/>
          </p:cNvSpPr>
          <p:nvPr>
            <p:ph type="dt" sz="half" idx="12"/>
          </p:nvPr>
        </p:nvSpPr>
        <p:spPr/>
        <p:txBody>
          <a:bodyPr/>
          <a:lstStyle>
            <a:lvl1pPr>
              <a:defRPr/>
            </a:lvl1pPr>
          </a:lstStyle>
          <a:p>
            <a:pPr>
              <a:defRPr/>
            </a:pPr>
            <a:fld id="{3901A418-45C3-4C79-BF6E-07481B672EE2}" type="datetime1">
              <a:rPr lang="en-US"/>
              <a:pPr>
                <a:defRPr/>
              </a:pPr>
              <a:t>9/6/2016</a:t>
            </a:fld>
            <a:endParaRPr lang="en-US" dirty="0"/>
          </a:p>
        </p:txBody>
      </p:sp>
    </p:spTree>
    <p:extLst>
      <p:ext uri="{BB962C8B-B14F-4D97-AF65-F5344CB8AC3E}">
        <p14:creationId xmlns:p14="http://schemas.microsoft.com/office/powerpoint/2010/main" val="15710923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4"/>
          </p:nvPr>
        </p:nvSpPr>
        <p:spPr>
          <a:ln/>
        </p:spPr>
        <p:txBody>
          <a:bodyPr/>
          <a:lstStyle>
            <a:lvl1pPr>
              <a:defRPr/>
            </a:lvl1pPr>
          </a:lstStyle>
          <a:p>
            <a:pPr>
              <a:defRPr/>
            </a:pPr>
            <a:fld id="{0666C843-1C31-4B5D-9952-50327F87E9F1}" type="slidenum">
              <a:rPr lang="en-US" altLang="en-US"/>
              <a:pPr>
                <a:defRPr/>
              </a:pPr>
              <a:t>‹#›</a:t>
            </a:fld>
            <a:endParaRPr lang="en-US" alt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Date Placeholder 3"/>
          <p:cNvSpPr>
            <a:spLocks noGrp="1"/>
          </p:cNvSpPr>
          <p:nvPr>
            <p:ph type="dt" sz="half" idx="16"/>
          </p:nvPr>
        </p:nvSpPr>
        <p:spPr/>
        <p:txBody>
          <a:bodyPr/>
          <a:lstStyle>
            <a:lvl1pPr>
              <a:defRPr/>
            </a:lvl1pPr>
          </a:lstStyle>
          <a:p>
            <a:pPr>
              <a:defRPr/>
            </a:pPr>
            <a:fld id="{A3451B74-409C-4099-9E64-6C7EC5849082}" type="datetime1">
              <a:rPr lang="en-US"/>
              <a:pPr>
                <a:defRPr/>
              </a:pPr>
              <a:t>9/6/2016</a:t>
            </a:fld>
            <a:endParaRPr lang="en-US" dirty="0"/>
          </a:p>
        </p:txBody>
      </p:sp>
    </p:spTree>
    <p:extLst>
      <p:ext uri="{BB962C8B-B14F-4D97-AF65-F5344CB8AC3E}">
        <p14:creationId xmlns:p14="http://schemas.microsoft.com/office/powerpoint/2010/main" val="3227134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15200" y="5867399"/>
            <a:ext cx="1008017" cy="1008017"/>
          </a:xfrm>
          <a:prstGeom prst="ellipse">
            <a:avLst/>
          </a:prstGeom>
        </p:spPr>
      </p:pic>
      <p:sp>
        <p:nvSpPr>
          <p:cNvPr id="2" name="Title 1"/>
          <p:cNvSpPr>
            <a:spLocks noGrp="1"/>
          </p:cNvSpPr>
          <p:nvPr>
            <p:ph type="title"/>
          </p:nvPr>
        </p:nvSpPr>
        <p:spPr/>
        <p:txBody>
          <a:bodyPr/>
          <a:lstStyle>
            <a:lvl1pPr>
              <a:defRPr>
                <a:latin typeface="+mj-lt"/>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0"/>
          </p:nvPr>
        </p:nvSpPr>
        <p:spPr/>
        <p:txBody>
          <a:bodyPr/>
          <a:lstStyle>
            <a:lvl1pPr>
              <a:defRPr/>
            </a:lvl1pPr>
          </a:lstStyle>
          <a:p>
            <a:pPr>
              <a:defRPr/>
            </a:pPr>
            <a:fld id="{3AC4AE85-A7E1-43F9-AC3B-2C46B88572B6}" type="slidenum">
              <a:rPr lang="en-US" altLang="en-US"/>
              <a:pPr>
                <a:defRPr/>
              </a:pPr>
              <a:t>‹#›</a:t>
            </a:fld>
            <a:endParaRPr lang="en-US" altLang="en-US"/>
          </a:p>
        </p:txBody>
      </p:sp>
    </p:spTree>
    <p:extLst>
      <p:ext uri="{BB962C8B-B14F-4D97-AF65-F5344CB8AC3E}">
        <p14:creationId xmlns:p14="http://schemas.microsoft.com/office/powerpoint/2010/main" val="2273414942"/>
      </p:ext>
    </p:extLst>
  </p:cSld>
  <p:clrMapOvr>
    <a:masterClrMapping/>
  </p:clrMapOvr>
  <p:transition spd="slow"/>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a:ln/>
        </p:spPr>
        <p:txBody>
          <a:bodyPr/>
          <a:lstStyle>
            <a:lvl1pPr>
              <a:defRPr/>
            </a:lvl1pPr>
          </a:lstStyle>
          <a:p>
            <a:pPr>
              <a:defRPr/>
            </a:pPr>
            <a:fld id="{6991E808-90B7-4653-ABE1-A759CD5E592E}" type="slidenum">
              <a:rPr lang="en-US" altLang="en-US"/>
              <a:pPr>
                <a:defRPr/>
              </a:pPr>
              <a:t>‹#›</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Date Placeholder 3"/>
          <p:cNvSpPr>
            <a:spLocks noGrp="1"/>
          </p:cNvSpPr>
          <p:nvPr>
            <p:ph type="dt" sz="half" idx="12"/>
          </p:nvPr>
        </p:nvSpPr>
        <p:spPr/>
        <p:txBody>
          <a:bodyPr/>
          <a:lstStyle>
            <a:lvl1pPr>
              <a:defRPr/>
            </a:lvl1pPr>
          </a:lstStyle>
          <a:p>
            <a:pPr>
              <a:defRPr/>
            </a:pPr>
            <a:fld id="{3CB70AF7-1371-4A70-889F-9198595B37B3}" type="datetime1">
              <a:rPr lang="en-US"/>
              <a:pPr>
                <a:defRPr/>
              </a:pPr>
              <a:t>9/6/2016</a:t>
            </a:fld>
            <a:endParaRPr lang="en-US" dirty="0"/>
          </a:p>
        </p:txBody>
      </p:sp>
    </p:spTree>
    <p:extLst>
      <p:ext uri="{BB962C8B-B14F-4D97-AF65-F5344CB8AC3E}">
        <p14:creationId xmlns:p14="http://schemas.microsoft.com/office/powerpoint/2010/main" val="36504063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6E918121-5BF1-4BA0-8E8E-6A0FDBAEA1D4}" type="slidenum">
              <a:rPr lang="en-US" altLang="en-US"/>
              <a:pPr>
                <a:defRPr/>
              </a:pPr>
              <a:t>‹#›</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fld id="{84C0B825-A47A-4A88-AC0B-A16C0B5DA7FC}" type="datetime1">
              <a:rPr lang="en-US"/>
              <a:pPr>
                <a:defRPr/>
              </a:pPr>
              <a:t>9/6/2016</a:t>
            </a:fld>
            <a:endParaRPr lang="en-US" dirty="0"/>
          </a:p>
        </p:txBody>
      </p:sp>
    </p:spTree>
    <p:extLst>
      <p:ext uri="{BB962C8B-B14F-4D97-AF65-F5344CB8AC3E}">
        <p14:creationId xmlns:p14="http://schemas.microsoft.com/office/powerpoint/2010/main" val="19175326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B6767399-C38E-4628-80AE-C7056400BB94}" type="slidenum">
              <a:rPr lang="en-US" altLang="en-US"/>
              <a:pPr>
                <a:defRPr/>
              </a:pPr>
              <a:t>‹#›</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fld id="{426CF303-E3C3-4BCF-A5A9-8C4267465C9E}" type="datetime1">
              <a:rPr lang="en-US"/>
              <a:pPr>
                <a:defRPr/>
              </a:pPr>
              <a:t>9/6/2016</a:t>
            </a:fld>
            <a:endParaRPr lang="en-US" dirty="0"/>
          </a:p>
        </p:txBody>
      </p:sp>
    </p:spTree>
    <p:extLst>
      <p:ext uri="{BB962C8B-B14F-4D97-AF65-F5344CB8AC3E}">
        <p14:creationId xmlns:p14="http://schemas.microsoft.com/office/powerpoint/2010/main" val="3500834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Footer Placeholder 4"/>
          <p:cNvSpPr txBox="1">
            <a:spLocks/>
          </p:cNvSpPr>
          <p:nvPr/>
        </p:nvSpPr>
        <p:spPr>
          <a:xfrm>
            <a:off x="457200" y="6492875"/>
            <a:ext cx="7620000" cy="365125"/>
          </a:xfrm>
          <a:prstGeom prst="rect">
            <a:avLst/>
          </a:prstGeom>
        </p:spPr>
        <p:txBody>
          <a:bodyPr anchor="ctr"/>
          <a:lstStyle>
            <a:lvl1pPr eaLnBrk="0" hangingPunct="0">
              <a:defRPr sz="2400">
                <a:solidFill>
                  <a:schemeClr val="tx1"/>
                </a:solidFill>
                <a:latin typeface="Times New Roman" charset="0"/>
                <a:ea typeface="ＭＳ Ｐゴシック" charset="0"/>
                <a:cs typeface="Arial" charset="0"/>
              </a:defRPr>
            </a:lvl1pPr>
            <a:lvl2pPr marL="742950" indent="-285750" eaLnBrk="0" hangingPunct="0">
              <a:defRPr sz="2400">
                <a:solidFill>
                  <a:schemeClr val="tx1"/>
                </a:solidFill>
                <a:latin typeface="Times New Roman" charset="0"/>
                <a:ea typeface="Arial" charset="0"/>
                <a:cs typeface="Arial" charset="0"/>
              </a:defRPr>
            </a:lvl2pPr>
            <a:lvl3pPr marL="1143000" indent="-228600" eaLnBrk="0" hangingPunct="0">
              <a:defRPr sz="2400">
                <a:solidFill>
                  <a:schemeClr val="tx1"/>
                </a:solidFill>
                <a:latin typeface="Times New Roman" charset="0"/>
                <a:ea typeface="Arial" charset="0"/>
                <a:cs typeface="Arial" charset="0"/>
              </a:defRPr>
            </a:lvl3pPr>
            <a:lvl4pPr marL="1600200" indent="-228600" eaLnBrk="0" hangingPunct="0">
              <a:defRPr sz="2400">
                <a:solidFill>
                  <a:schemeClr val="tx1"/>
                </a:solidFill>
                <a:latin typeface="Times New Roman" charset="0"/>
                <a:ea typeface="Arial" charset="0"/>
                <a:cs typeface="Arial" charset="0"/>
              </a:defRPr>
            </a:lvl4pPr>
            <a:lvl5pPr marL="2057400" indent="-228600" eaLnBrk="0" hangingPunct="0">
              <a:defRPr sz="2400">
                <a:solidFill>
                  <a:schemeClr val="tx1"/>
                </a:solidFill>
                <a:latin typeface="Times New Roman" charset="0"/>
                <a:ea typeface="Arial" charset="0"/>
                <a:cs typeface="Arial" charset="0"/>
              </a:defRPr>
            </a:lvl5pPr>
            <a:lvl6pPr marL="2514600" indent="-228600" eaLnBrk="0" fontAlgn="base" hangingPunct="0">
              <a:spcBef>
                <a:spcPct val="0"/>
              </a:spcBef>
              <a:spcAft>
                <a:spcPct val="0"/>
              </a:spcAft>
              <a:defRPr sz="2400">
                <a:solidFill>
                  <a:schemeClr val="tx1"/>
                </a:solidFill>
                <a:latin typeface="Times New Roman" charset="0"/>
                <a:ea typeface="Arial" charset="0"/>
                <a:cs typeface="Arial" charset="0"/>
              </a:defRPr>
            </a:lvl6pPr>
            <a:lvl7pPr marL="2971800" indent="-228600" eaLnBrk="0" fontAlgn="base" hangingPunct="0">
              <a:spcBef>
                <a:spcPct val="0"/>
              </a:spcBef>
              <a:spcAft>
                <a:spcPct val="0"/>
              </a:spcAft>
              <a:defRPr sz="2400">
                <a:solidFill>
                  <a:schemeClr val="tx1"/>
                </a:solidFill>
                <a:latin typeface="Times New Roman" charset="0"/>
                <a:ea typeface="Arial" charset="0"/>
                <a:cs typeface="Arial" charset="0"/>
              </a:defRPr>
            </a:lvl7pPr>
            <a:lvl8pPr marL="3429000" indent="-228600" eaLnBrk="0" fontAlgn="base" hangingPunct="0">
              <a:spcBef>
                <a:spcPct val="0"/>
              </a:spcBef>
              <a:spcAft>
                <a:spcPct val="0"/>
              </a:spcAft>
              <a:defRPr sz="2400">
                <a:solidFill>
                  <a:schemeClr val="tx1"/>
                </a:solidFill>
                <a:latin typeface="Times New Roman" charset="0"/>
                <a:ea typeface="Arial" charset="0"/>
                <a:cs typeface="Arial" charset="0"/>
              </a:defRPr>
            </a:lvl8pPr>
            <a:lvl9pPr marL="3886200" indent="-228600" eaLnBrk="0" fontAlgn="base" hangingPunct="0">
              <a:spcBef>
                <a:spcPct val="0"/>
              </a:spcBef>
              <a:spcAft>
                <a:spcPct val="0"/>
              </a:spcAft>
              <a:defRPr sz="2400">
                <a:solidFill>
                  <a:schemeClr val="tx1"/>
                </a:solidFill>
                <a:latin typeface="Times New Roman" charset="0"/>
                <a:ea typeface="Arial" charset="0"/>
                <a:cs typeface="Arial" charset="0"/>
              </a:defRPr>
            </a:lvl9pPr>
          </a:lstStyle>
          <a:p>
            <a:pPr algn="r" eaLnBrk="1" fontAlgn="auto" hangingPunct="1">
              <a:spcBef>
                <a:spcPts val="0"/>
              </a:spcBef>
              <a:spcAft>
                <a:spcPts val="0"/>
              </a:spcAft>
              <a:defRPr/>
            </a:pPr>
            <a:r>
              <a:rPr lang="en-US" sz="1200" dirty="0" smtClean="0">
                <a:solidFill>
                  <a:srgbClr val="958749"/>
                </a:solidFill>
              </a:rPr>
              <a:t>© 2014 FS&amp;K Publishing, Inc. ALL RIGHTS RESERVED</a:t>
            </a:r>
          </a:p>
        </p:txBody>
      </p:sp>
      <p:sp>
        <p:nvSpPr>
          <p:cNvPr id="2" name="Title 1"/>
          <p:cNvSpPr>
            <a:spLocks noGrp="1"/>
          </p:cNvSpPr>
          <p:nvPr>
            <p:ph type="title"/>
          </p:nvPr>
        </p:nvSpPr>
        <p:spPr>
          <a:xfrm>
            <a:off x="722313" y="53340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581400"/>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81A2C534-1E6B-4914-8B9D-8A0AC3841ACC}" type="slidenum">
              <a:rPr lang="en-US" altLang="en-US"/>
              <a:pPr>
                <a:defRPr/>
              </a:pPr>
              <a:t>‹#›</a:t>
            </a:fld>
            <a:endParaRPr lang="en-US" altLang="en-US"/>
          </a:p>
        </p:txBody>
      </p:sp>
    </p:spTree>
    <p:extLst>
      <p:ext uri="{BB962C8B-B14F-4D97-AF65-F5344CB8AC3E}">
        <p14:creationId xmlns:p14="http://schemas.microsoft.com/office/powerpoint/2010/main" val="100410884"/>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Footer Placeholder 4"/>
          <p:cNvSpPr txBox="1">
            <a:spLocks/>
          </p:cNvSpPr>
          <p:nvPr/>
        </p:nvSpPr>
        <p:spPr>
          <a:xfrm>
            <a:off x="457200" y="6492875"/>
            <a:ext cx="7620000" cy="365125"/>
          </a:xfrm>
          <a:prstGeom prst="rect">
            <a:avLst/>
          </a:prstGeom>
        </p:spPr>
        <p:txBody>
          <a:bodyPr anchor="ctr"/>
          <a:lstStyle>
            <a:lvl1pPr eaLnBrk="0" hangingPunct="0">
              <a:defRPr sz="2400">
                <a:solidFill>
                  <a:schemeClr val="tx1"/>
                </a:solidFill>
                <a:latin typeface="Times New Roman" charset="0"/>
                <a:ea typeface="ＭＳ Ｐゴシック" charset="0"/>
                <a:cs typeface="Arial" charset="0"/>
              </a:defRPr>
            </a:lvl1pPr>
            <a:lvl2pPr marL="742950" indent="-285750" eaLnBrk="0" hangingPunct="0">
              <a:defRPr sz="2400">
                <a:solidFill>
                  <a:schemeClr val="tx1"/>
                </a:solidFill>
                <a:latin typeface="Times New Roman" charset="0"/>
                <a:ea typeface="Arial" charset="0"/>
                <a:cs typeface="Arial" charset="0"/>
              </a:defRPr>
            </a:lvl2pPr>
            <a:lvl3pPr marL="1143000" indent="-228600" eaLnBrk="0" hangingPunct="0">
              <a:defRPr sz="2400">
                <a:solidFill>
                  <a:schemeClr val="tx1"/>
                </a:solidFill>
                <a:latin typeface="Times New Roman" charset="0"/>
                <a:ea typeface="Arial" charset="0"/>
                <a:cs typeface="Arial" charset="0"/>
              </a:defRPr>
            </a:lvl3pPr>
            <a:lvl4pPr marL="1600200" indent="-228600" eaLnBrk="0" hangingPunct="0">
              <a:defRPr sz="2400">
                <a:solidFill>
                  <a:schemeClr val="tx1"/>
                </a:solidFill>
                <a:latin typeface="Times New Roman" charset="0"/>
                <a:ea typeface="Arial" charset="0"/>
                <a:cs typeface="Arial" charset="0"/>
              </a:defRPr>
            </a:lvl4pPr>
            <a:lvl5pPr marL="2057400" indent="-228600" eaLnBrk="0" hangingPunct="0">
              <a:defRPr sz="2400">
                <a:solidFill>
                  <a:schemeClr val="tx1"/>
                </a:solidFill>
                <a:latin typeface="Times New Roman" charset="0"/>
                <a:ea typeface="Arial" charset="0"/>
                <a:cs typeface="Arial" charset="0"/>
              </a:defRPr>
            </a:lvl5pPr>
            <a:lvl6pPr marL="2514600" indent="-228600" eaLnBrk="0" fontAlgn="base" hangingPunct="0">
              <a:spcBef>
                <a:spcPct val="0"/>
              </a:spcBef>
              <a:spcAft>
                <a:spcPct val="0"/>
              </a:spcAft>
              <a:defRPr sz="2400">
                <a:solidFill>
                  <a:schemeClr val="tx1"/>
                </a:solidFill>
                <a:latin typeface="Times New Roman" charset="0"/>
                <a:ea typeface="Arial" charset="0"/>
                <a:cs typeface="Arial" charset="0"/>
              </a:defRPr>
            </a:lvl6pPr>
            <a:lvl7pPr marL="2971800" indent="-228600" eaLnBrk="0" fontAlgn="base" hangingPunct="0">
              <a:spcBef>
                <a:spcPct val="0"/>
              </a:spcBef>
              <a:spcAft>
                <a:spcPct val="0"/>
              </a:spcAft>
              <a:defRPr sz="2400">
                <a:solidFill>
                  <a:schemeClr val="tx1"/>
                </a:solidFill>
                <a:latin typeface="Times New Roman" charset="0"/>
                <a:ea typeface="Arial" charset="0"/>
                <a:cs typeface="Arial" charset="0"/>
              </a:defRPr>
            </a:lvl7pPr>
            <a:lvl8pPr marL="3429000" indent="-228600" eaLnBrk="0" fontAlgn="base" hangingPunct="0">
              <a:spcBef>
                <a:spcPct val="0"/>
              </a:spcBef>
              <a:spcAft>
                <a:spcPct val="0"/>
              </a:spcAft>
              <a:defRPr sz="2400">
                <a:solidFill>
                  <a:schemeClr val="tx1"/>
                </a:solidFill>
                <a:latin typeface="Times New Roman" charset="0"/>
                <a:ea typeface="Arial" charset="0"/>
                <a:cs typeface="Arial" charset="0"/>
              </a:defRPr>
            </a:lvl8pPr>
            <a:lvl9pPr marL="3886200" indent="-228600" eaLnBrk="0" fontAlgn="base" hangingPunct="0">
              <a:spcBef>
                <a:spcPct val="0"/>
              </a:spcBef>
              <a:spcAft>
                <a:spcPct val="0"/>
              </a:spcAft>
              <a:defRPr sz="2400">
                <a:solidFill>
                  <a:schemeClr val="tx1"/>
                </a:solidFill>
                <a:latin typeface="Times New Roman" charset="0"/>
                <a:ea typeface="Arial" charset="0"/>
                <a:cs typeface="Arial" charset="0"/>
              </a:defRPr>
            </a:lvl9pPr>
          </a:lstStyle>
          <a:p>
            <a:pPr algn="r" eaLnBrk="1" fontAlgn="auto" hangingPunct="1">
              <a:spcBef>
                <a:spcPts val="0"/>
              </a:spcBef>
              <a:spcAft>
                <a:spcPts val="0"/>
              </a:spcAft>
              <a:defRPr/>
            </a:pPr>
            <a:r>
              <a:rPr lang="en-US" sz="1200" dirty="0" smtClean="0">
                <a:solidFill>
                  <a:srgbClr val="958749"/>
                </a:solidFill>
              </a:rPr>
              <a:t>© 2014 FS&amp;K Publishing, Inc. ALL RIGHTS RESERVED</a:t>
            </a: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0"/>
          </p:nvPr>
        </p:nvSpPr>
        <p:spPr/>
        <p:txBody>
          <a:bodyPr/>
          <a:lstStyle>
            <a:lvl1pPr>
              <a:defRPr/>
            </a:lvl1pPr>
          </a:lstStyle>
          <a:p>
            <a:pPr>
              <a:defRPr/>
            </a:pPr>
            <a:fld id="{ED8781C0-C142-4DE7-A21C-DA1EF1ED7D4B}" type="slidenum">
              <a:rPr lang="en-US" altLang="en-US"/>
              <a:pPr>
                <a:defRPr/>
              </a:pPr>
              <a:t>‹#›</a:t>
            </a:fld>
            <a:endParaRPr lang="en-US" altLang="en-US"/>
          </a:p>
        </p:txBody>
      </p:sp>
    </p:spTree>
    <p:extLst>
      <p:ext uri="{BB962C8B-B14F-4D97-AF65-F5344CB8AC3E}">
        <p14:creationId xmlns:p14="http://schemas.microsoft.com/office/powerpoint/2010/main" val="924142706"/>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Footer Placeholder 4"/>
          <p:cNvSpPr txBox="1">
            <a:spLocks/>
          </p:cNvSpPr>
          <p:nvPr/>
        </p:nvSpPr>
        <p:spPr>
          <a:xfrm>
            <a:off x="457200" y="6492875"/>
            <a:ext cx="7620000" cy="365125"/>
          </a:xfrm>
          <a:prstGeom prst="rect">
            <a:avLst/>
          </a:prstGeom>
        </p:spPr>
        <p:txBody>
          <a:bodyPr anchor="ctr"/>
          <a:lstStyle>
            <a:lvl1pPr eaLnBrk="0" hangingPunct="0">
              <a:defRPr sz="2400">
                <a:solidFill>
                  <a:schemeClr val="tx1"/>
                </a:solidFill>
                <a:latin typeface="Times New Roman" charset="0"/>
                <a:ea typeface="ＭＳ Ｐゴシック" charset="0"/>
                <a:cs typeface="Arial" charset="0"/>
              </a:defRPr>
            </a:lvl1pPr>
            <a:lvl2pPr marL="742950" indent="-285750" eaLnBrk="0" hangingPunct="0">
              <a:defRPr sz="2400">
                <a:solidFill>
                  <a:schemeClr val="tx1"/>
                </a:solidFill>
                <a:latin typeface="Times New Roman" charset="0"/>
                <a:ea typeface="Arial" charset="0"/>
                <a:cs typeface="Arial" charset="0"/>
              </a:defRPr>
            </a:lvl2pPr>
            <a:lvl3pPr marL="1143000" indent="-228600" eaLnBrk="0" hangingPunct="0">
              <a:defRPr sz="2400">
                <a:solidFill>
                  <a:schemeClr val="tx1"/>
                </a:solidFill>
                <a:latin typeface="Times New Roman" charset="0"/>
                <a:ea typeface="Arial" charset="0"/>
                <a:cs typeface="Arial" charset="0"/>
              </a:defRPr>
            </a:lvl3pPr>
            <a:lvl4pPr marL="1600200" indent="-228600" eaLnBrk="0" hangingPunct="0">
              <a:defRPr sz="2400">
                <a:solidFill>
                  <a:schemeClr val="tx1"/>
                </a:solidFill>
                <a:latin typeface="Times New Roman" charset="0"/>
                <a:ea typeface="Arial" charset="0"/>
                <a:cs typeface="Arial" charset="0"/>
              </a:defRPr>
            </a:lvl4pPr>
            <a:lvl5pPr marL="2057400" indent="-228600" eaLnBrk="0" hangingPunct="0">
              <a:defRPr sz="2400">
                <a:solidFill>
                  <a:schemeClr val="tx1"/>
                </a:solidFill>
                <a:latin typeface="Times New Roman" charset="0"/>
                <a:ea typeface="Arial" charset="0"/>
                <a:cs typeface="Arial" charset="0"/>
              </a:defRPr>
            </a:lvl5pPr>
            <a:lvl6pPr marL="2514600" indent="-228600" eaLnBrk="0" fontAlgn="base" hangingPunct="0">
              <a:spcBef>
                <a:spcPct val="0"/>
              </a:spcBef>
              <a:spcAft>
                <a:spcPct val="0"/>
              </a:spcAft>
              <a:defRPr sz="2400">
                <a:solidFill>
                  <a:schemeClr val="tx1"/>
                </a:solidFill>
                <a:latin typeface="Times New Roman" charset="0"/>
                <a:ea typeface="Arial" charset="0"/>
                <a:cs typeface="Arial" charset="0"/>
              </a:defRPr>
            </a:lvl6pPr>
            <a:lvl7pPr marL="2971800" indent="-228600" eaLnBrk="0" fontAlgn="base" hangingPunct="0">
              <a:spcBef>
                <a:spcPct val="0"/>
              </a:spcBef>
              <a:spcAft>
                <a:spcPct val="0"/>
              </a:spcAft>
              <a:defRPr sz="2400">
                <a:solidFill>
                  <a:schemeClr val="tx1"/>
                </a:solidFill>
                <a:latin typeface="Times New Roman" charset="0"/>
                <a:ea typeface="Arial" charset="0"/>
                <a:cs typeface="Arial" charset="0"/>
              </a:defRPr>
            </a:lvl7pPr>
            <a:lvl8pPr marL="3429000" indent="-228600" eaLnBrk="0" fontAlgn="base" hangingPunct="0">
              <a:spcBef>
                <a:spcPct val="0"/>
              </a:spcBef>
              <a:spcAft>
                <a:spcPct val="0"/>
              </a:spcAft>
              <a:defRPr sz="2400">
                <a:solidFill>
                  <a:schemeClr val="tx1"/>
                </a:solidFill>
                <a:latin typeface="Times New Roman" charset="0"/>
                <a:ea typeface="Arial" charset="0"/>
                <a:cs typeface="Arial" charset="0"/>
              </a:defRPr>
            </a:lvl8pPr>
            <a:lvl9pPr marL="3886200" indent="-228600" eaLnBrk="0" fontAlgn="base" hangingPunct="0">
              <a:spcBef>
                <a:spcPct val="0"/>
              </a:spcBef>
              <a:spcAft>
                <a:spcPct val="0"/>
              </a:spcAft>
              <a:defRPr sz="2400">
                <a:solidFill>
                  <a:schemeClr val="tx1"/>
                </a:solidFill>
                <a:latin typeface="Times New Roman" charset="0"/>
                <a:ea typeface="Arial" charset="0"/>
                <a:cs typeface="Arial" charset="0"/>
              </a:defRPr>
            </a:lvl9pPr>
          </a:lstStyle>
          <a:p>
            <a:pPr algn="r" eaLnBrk="1" fontAlgn="auto" hangingPunct="1">
              <a:spcBef>
                <a:spcPts val="0"/>
              </a:spcBef>
              <a:spcAft>
                <a:spcPts val="0"/>
              </a:spcAft>
              <a:defRPr/>
            </a:pPr>
            <a:r>
              <a:rPr lang="en-US" sz="1200" dirty="0" smtClean="0">
                <a:solidFill>
                  <a:srgbClr val="958749"/>
                </a:solidFill>
              </a:rPr>
              <a:t>© 2014 FS&amp;K Publishing, Inc. ALL RIGHTS RESERVED</a:t>
            </a:r>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Slide Number Placeholder 5"/>
          <p:cNvSpPr>
            <a:spLocks noGrp="1"/>
          </p:cNvSpPr>
          <p:nvPr>
            <p:ph type="sldNum" sz="quarter" idx="10"/>
          </p:nvPr>
        </p:nvSpPr>
        <p:spPr/>
        <p:txBody>
          <a:bodyPr/>
          <a:lstStyle>
            <a:lvl1pPr>
              <a:defRPr/>
            </a:lvl1pPr>
          </a:lstStyle>
          <a:p>
            <a:pPr>
              <a:defRPr/>
            </a:pPr>
            <a:fld id="{0DDED68C-A5F3-4101-9A01-96F2D983BDE9}" type="slidenum">
              <a:rPr lang="en-US" altLang="en-US"/>
              <a:pPr>
                <a:defRPr/>
              </a:pPr>
              <a:t>‹#›</a:t>
            </a:fld>
            <a:endParaRPr lang="en-US" altLang="en-US"/>
          </a:p>
        </p:txBody>
      </p:sp>
    </p:spTree>
    <p:extLst>
      <p:ext uri="{BB962C8B-B14F-4D97-AF65-F5344CB8AC3E}">
        <p14:creationId xmlns:p14="http://schemas.microsoft.com/office/powerpoint/2010/main" val="1130060405"/>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Footer Placeholder 4"/>
          <p:cNvSpPr txBox="1">
            <a:spLocks/>
          </p:cNvSpPr>
          <p:nvPr/>
        </p:nvSpPr>
        <p:spPr>
          <a:xfrm>
            <a:off x="457200" y="6492875"/>
            <a:ext cx="7620000" cy="365125"/>
          </a:xfrm>
          <a:prstGeom prst="rect">
            <a:avLst/>
          </a:prstGeom>
        </p:spPr>
        <p:txBody>
          <a:bodyPr anchor="ctr"/>
          <a:lstStyle>
            <a:lvl1pPr eaLnBrk="0" hangingPunct="0">
              <a:defRPr sz="2400">
                <a:solidFill>
                  <a:schemeClr val="tx1"/>
                </a:solidFill>
                <a:latin typeface="Times New Roman" charset="0"/>
                <a:ea typeface="ＭＳ Ｐゴシック" charset="0"/>
                <a:cs typeface="Arial" charset="0"/>
              </a:defRPr>
            </a:lvl1pPr>
            <a:lvl2pPr marL="742950" indent="-285750" eaLnBrk="0" hangingPunct="0">
              <a:defRPr sz="2400">
                <a:solidFill>
                  <a:schemeClr val="tx1"/>
                </a:solidFill>
                <a:latin typeface="Times New Roman" charset="0"/>
                <a:ea typeface="Arial" charset="0"/>
                <a:cs typeface="Arial" charset="0"/>
              </a:defRPr>
            </a:lvl2pPr>
            <a:lvl3pPr marL="1143000" indent="-228600" eaLnBrk="0" hangingPunct="0">
              <a:defRPr sz="2400">
                <a:solidFill>
                  <a:schemeClr val="tx1"/>
                </a:solidFill>
                <a:latin typeface="Times New Roman" charset="0"/>
                <a:ea typeface="Arial" charset="0"/>
                <a:cs typeface="Arial" charset="0"/>
              </a:defRPr>
            </a:lvl3pPr>
            <a:lvl4pPr marL="1600200" indent="-228600" eaLnBrk="0" hangingPunct="0">
              <a:defRPr sz="2400">
                <a:solidFill>
                  <a:schemeClr val="tx1"/>
                </a:solidFill>
                <a:latin typeface="Times New Roman" charset="0"/>
                <a:ea typeface="Arial" charset="0"/>
                <a:cs typeface="Arial" charset="0"/>
              </a:defRPr>
            </a:lvl4pPr>
            <a:lvl5pPr marL="2057400" indent="-228600" eaLnBrk="0" hangingPunct="0">
              <a:defRPr sz="2400">
                <a:solidFill>
                  <a:schemeClr val="tx1"/>
                </a:solidFill>
                <a:latin typeface="Times New Roman" charset="0"/>
                <a:ea typeface="Arial" charset="0"/>
                <a:cs typeface="Arial" charset="0"/>
              </a:defRPr>
            </a:lvl5pPr>
            <a:lvl6pPr marL="2514600" indent="-228600" eaLnBrk="0" fontAlgn="base" hangingPunct="0">
              <a:spcBef>
                <a:spcPct val="0"/>
              </a:spcBef>
              <a:spcAft>
                <a:spcPct val="0"/>
              </a:spcAft>
              <a:defRPr sz="2400">
                <a:solidFill>
                  <a:schemeClr val="tx1"/>
                </a:solidFill>
                <a:latin typeface="Times New Roman" charset="0"/>
                <a:ea typeface="Arial" charset="0"/>
                <a:cs typeface="Arial" charset="0"/>
              </a:defRPr>
            </a:lvl6pPr>
            <a:lvl7pPr marL="2971800" indent="-228600" eaLnBrk="0" fontAlgn="base" hangingPunct="0">
              <a:spcBef>
                <a:spcPct val="0"/>
              </a:spcBef>
              <a:spcAft>
                <a:spcPct val="0"/>
              </a:spcAft>
              <a:defRPr sz="2400">
                <a:solidFill>
                  <a:schemeClr val="tx1"/>
                </a:solidFill>
                <a:latin typeface="Times New Roman" charset="0"/>
                <a:ea typeface="Arial" charset="0"/>
                <a:cs typeface="Arial" charset="0"/>
              </a:defRPr>
            </a:lvl7pPr>
            <a:lvl8pPr marL="3429000" indent="-228600" eaLnBrk="0" fontAlgn="base" hangingPunct="0">
              <a:spcBef>
                <a:spcPct val="0"/>
              </a:spcBef>
              <a:spcAft>
                <a:spcPct val="0"/>
              </a:spcAft>
              <a:defRPr sz="2400">
                <a:solidFill>
                  <a:schemeClr val="tx1"/>
                </a:solidFill>
                <a:latin typeface="Times New Roman" charset="0"/>
                <a:ea typeface="Arial" charset="0"/>
                <a:cs typeface="Arial" charset="0"/>
              </a:defRPr>
            </a:lvl8pPr>
            <a:lvl9pPr marL="3886200" indent="-228600" eaLnBrk="0" fontAlgn="base" hangingPunct="0">
              <a:spcBef>
                <a:spcPct val="0"/>
              </a:spcBef>
              <a:spcAft>
                <a:spcPct val="0"/>
              </a:spcAft>
              <a:defRPr sz="2400">
                <a:solidFill>
                  <a:schemeClr val="tx1"/>
                </a:solidFill>
                <a:latin typeface="Times New Roman" charset="0"/>
                <a:ea typeface="Arial" charset="0"/>
                <a:cs typeface="Arial" charset="0"/>
              </a:defRPr>
            </a:lvl9pPr>
          </a:lstStyle>
          <a:p>
            <a:pPr algn="r" eaLnBrk="1" fontAlgn="auto" hangingPunct="1">
              <a:spcBef>
                <a:spcPts val="0"/>
              </a:spcBef>
              <a:spcAft>
                <a:spcPts val="0"/>
              </a:spcAft>
              <a:defRPr/>
            </a:pPr>
            <a:r>
              <a:rPr lang="en-US" sz="1200" dirty="0" smtClean="0">
                <a:solidFill>
                  <a:srgbClr val="958749"/>
                </a:solidFill>
              </a:rPr>
              <a:t>© 2014 FS&amp;K Publishing, Inc. ALL RIGHTS RESERVED</a:t>
            </a:r>
          </a:p>
        </p:txBody>
      </p:sp>
      <p:sp>
        <p:nvSpPr>
          <p:cNvPr id="2" name="Title 1"/>
          <p:cNvSpPr>
            <a:spLocks noGrp="1"/>
          </p:cNvSpPr>
          <p:nvPr>
            <p:ph type="title"/>
          </p:nvPr>
        </p:nvSpPr>
        <p:spPr/>
        <p:txBody>
          <a:bodyPr/>
          <a:lstStyle/>
          <a:p>
            <a:r>
              <a:rPr lang="en-US" smtClean="0"/>
              <a:t>Click to edit Master title style</a:t>
            </a:r>
            <a:endParaRPr lang="en-US"/>
          </a:p>
        </p:txBody>
      </p:sp>
      <p:sp>
        <p:nvSpPr>
          <p:cNvPr id="4" name="Slide Number Placeholder 5"/>
          <p:cNvSpPr>
            <a:spLocks noGrp="1"/>
          </p:cNvSpPr>
          <p:nvPr>
            <p:ph type="sldNum" sz="quarter" idx="10"/>
          </p:nvPr>
        </p:nvSpPr>
        <p:spPr/>
        <p:txBody>
          <a:bodyPr/>
          <a:lstStyle>
            <a:lvl1pPr>
              <a:defRPr/>
            </a:lvl1pPr>
          </a:lstStyle>
          <a:p>
            <a:pPr>
              <a:defRPr/>
            </a:pPr>
            <a:fld id="{78E9AEF2-3084-4801-95C9-0C275B484D0C}" type="slidenum">
              <a:rPr lang="en-US" altLang="en-US"/>
              <a:pPr>
                <a:defRPr/>
              </a:pPr>
              <a:t>‹#›</a:t>
            </a:fld>
            <a:endParaRPr lang="en-US" altLang="en-US"/>
          </a:p>
        </p:txBody>
      </p:sp>
    </p:spTree>
    <p:extLst>
      <p:ext uri="{BB962C8B-B14F-4D97-AF65-F5344CB8AC3E}">
        <p14:creationId xmlns:p14="http://schemas.microsoft.com/office/powerpoint/2010/main" val="4066315781"/>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4"/>
          <p:cNvSpPr txBox="1">
            <a:spLocks/>
          </p:cNvSpPr>
          <p:nvPr/>
        </p:nvSpPr>
        <p:spPr>
          <a:xfrm>
            <a:off x="457200" y="6492875"/>
            <a:ext cx="7620000" cy="365125"/>
          </a:xfrm>
          <a:prstGeom prst="rect">
            <a:avLst/>
          </a:prstGeom>
        </p:spPr>
        <p:txBody>
          <a:bodyPr anchor="ctr"/>
          <a:lstStyle>
            <a:lvl1pPr eaLnBrk="0" hangingPunct="0">
              <a:defRPr sz="2400">
                <a:solidFill>
                  <a:schemeClr val="tx1"/>
                </a:solidFill>
                <a:latin typeface="Times New Roman" charset="0"/>
                <a:ea typeface="ＭＳ Ｐゴシック" charset="0"/>
                <a:cs typeface="Arial" charset="0"/>
              </a:defRPr>
            </a:lvl1pPr>
            <a:lvl2pPr marL="742950" indent="-285750" eaLnBrk="0" hangingPunct="0">
              <a:defRPr sz="2400">
                <a:solidFill>
                  <a:schemeClr val="tx1"/>
                </a:solidFill>
                <a:latin typeface="Times New Roman" charset="0"/>
                <a:ea typeface="Arial" charset="0"/>
                <a:cs typeface="Arial" charset="0"/>
              </a:defRPr>
            </a:lvl2pPr>
            <a:lvl3pPr marL="1143000" indent="-228600" eaLnBrk="0" hangingPunct="0">
              <a:defRPr sz="2400">
                <a:solidFill>
                  <a:schemeClr val="tx1"/>
                </a:solidFill>
                <a:latin typeface="Times New Roman" charset="0"/>
                <a:ea typeface="Arial" charset="0"/>
                <a:cs typeface="Arial" charset="0"/>
              </a:defRPr>
            </a:lvl3pPr>
            <a:lvl4pPr marL="1600200" indent="-228600" eaLnBrk="0" hangingPunct="0">
              <a:defRPr sz="2400">
                <a:solidFill>
                  <a:schemeClr val="tx1"/>
                </a:solidFill>
                <a:latin typeface="Times New Roman" charset="0"/>
                <a:ea typeface="Arial" charset="0"/>
                <a:cs typeface="Arial" charset="0"/>
              </a:defRPr>
            </a:lvl4pPr>
            <a:lvl5pPr marL="2057400" indent="-228600" eaLnBrk="0" hangingPunct="0">
              <a:defRPr sz="2400">
                <a:solidFill>
                  <a:schemeClr val="tx1"/>
                </a:solidFill>
                <a:latin typeface="Times New Roman" charset="0"/>
                <a:ea typeface="Arial" charset="0"/>
                <a:cs typeface="Arial" charset="0"/>
              </a:defRPr>
            </a:lvl5pPr>
            <a:lvl6pPr marL="2514600" indent="-228600" eaLnBrk="0" fontAlgn="base" hangingPunct="0">
              <a:spcBef>
                <a:spcPct val="0"/>
              </a:spcBef>
              <a:spcAft>
                <a:spcPct val="0"/>
              </a:spcAft>
              <a:defRPr sz="2400">
                <a:solidFill>
                  <a:schemeClr val="tx1"/>
                </a:solidFill>
                <a:latin typeface="Times New Roman" charset="0"/>
                <a:ea typeface="Arial" charset="0"/>
                <a:cs typeface="Arial" charset="0"/>
              </a:defRPr>
            </a:lvl6pPr>
            <a:lvl7pPr marL="2971800" indent="-228600" eaLnBrk="0" fontAlgn="base" hangingPunct="0">
              <a:spcBef>
                <a:spcPct val="0"/>
              </a:spcBef>
              <a:spcAft>
                <a:spcPct val="0"/>
              </a:spcAft>
              <a:defRPr sz="2400">
                <a:solidFill>
                  <a:schemeClr val="tx1"/>
                </a:solidFill>
                <a:latin typeface="Times New Roman" charset="0"/>
                <a:ea typeface="Arial" charset="0"/>
                <a:cs typeface="Arial" charset="0"/>
              </a:defRPr>
            </a:lvl7pPr>
            <a:lvl8pPr marL="3429000" indent="-228600" eaLnBrk="0" fontAlgn="base" hangingPunct="0">
              <a:spcBef>
                <a:spcPct val="0"/>
              </a:spcBef>
              <a:spcAft>
                <a:spcPct val="0"/>
              </a:spcAft>
              <a:defRPr sz="2400">
                <a:solidFill>
                  <a:schemeClr val="tx1"/>
                </a:solidFill>
                <a:latin typeface="Times New Roman" charset="0"/>
                <a:ea typeface="Arial" charset="0"/>
                <a:cs typeface="Arial" charset="0"/>
              </a:defRPr>
            </a:lvl8pPr>
            <a:lvl9pPr marL="3886200" indent="-228600" eaLnBrk="0" fontAlgn="base" hangingPunct="0">
              <a:spcBef>
                <a:spcPct val="0"/>
              </a:spcBef>
              <a:spcAft>
                <a:spcPct val="0"/>
              </a:spcAft>
              <a:defRPr sz="2400">
                <a:solidFill>
                  <a:schemeClr val="tx1"/>
                </a:solidFill>
                <a:latin typeface="Times New Roman" charset="0"/>
                <a:ea typeface="Arial" charset="0"/>
                <a:cs typeface="Arial" charset="0"/>
              </a:defRPr>
            </a:lvl9pPr>
          </a:lstStyle>
          <a:p>
            <a:pPr algn="r" eaLnBrk="1" fontAlgn="auto" hangingPunct="1">
              <a:spcBef>
                <a:spcPts val="0"/>
              </a:spcBef>
              <a:spcAft>
                <a:spcPts val="0"/>
              </a:spcAft>
              <a:defRPr/>
            </a:pPr>
            <a:r>
              <a:rPr lang="en-US" sz="1200" dirty="0" smtClean="0">
                <a:solidFill>
                  <a:srgbClr val="958749"/>
                </a:solidFill>
              </a:rPr>
              <a:t>© 2014 FS&amp;K Publishing, Inc. ALL RIGHTS RESERVED</a:t>
            </a:r>
          </a:p>
        </p:txBody>
      </p:sp>
      <p:sp>
        <p:nvSpPr>
          <p:cNvPr id="3" name="Slide Number Placeholder 5"/>
          <p:cNvSpPr>
            <a:spLocks noGrp="1"/>
          </p:cNvSpPr>
          <p:nvPr>
            <p:ph type="sldNum" sz="quarter" idx="10"/>
          </p:nvPr>
        </p:nvSpPr>
        <p:spPr/>
        <p:txBody>
          <a:bodyPr/>
          <a:lstStyle>
            <a:lvl1pPr>
              <a:defRPr/>
            </a:lvl1pPr>
          </a:lstStyle>
          <a:p>
            <a:pPr>
              <a:defRPr/>
            </a:pPr>
            <a:fld id="{56E27B7A-0E0F-447D-80B2-E84CC35E8CA6}" type="slidenum">
              <a:rPr lang="en-US" altLang="en-US"/>
              <a:pPr>
                <a:defRPr/>
              </a:pPr>
              <a:t>‹#›</a:t>
            </a:fld>
            <a:endParaRPr lang="en-US" altLang="en-US"/>
          </a:p>
        </p:txBody>
      </p:sp>
    </p:spTree>
    <p:extLst>
      <p:ext uri="{BB962C8B-B14F-4D97-AF65-F5344CB8AC3E}">
        <p14:creationId xmlns:p14="http://schemas.microsoft.com/office/powerpoint/2010/main" val="3569310200"/>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Footer Placeholder 4"/>
          <p:cNvSpPr txBox="1">
            <a:spLocks/>
          </p:cNvSpPr>
          <p:nvPr/>
        </p:nvSpPr>
        <p:spPr>
          <a:xfrm>
            <a:off x="457200" y="6492875"/>
            <a:ext cx="7620000" cy="365125"/>
          </a:xfrm>
          <a:prstGeom prst="rect">
            <a:avLst/>
          </a:prstGeom>
        </p:spPr>
        <p:txBody>
          <a:bodyPr anchor="ctr"/>
          <a:lstStyle>
            <a:lvl1pPr eaLnBrk="0" hangingPunct="0">
              <a:defRPr sz="2400">
                <a:solidFill>
                  <a:schemeClr val="tx1"/>
                </a:solidFill>
                <a:latin typeface="Times New Roman" charset="0"/>
                <a:ea typeface="ＭＳ Ｐゴシック" charset="0"/>
                <a:cs typeface="Arial" charset="0"/>
              </a:defRPr>
            </a:lvl1pPr>
            <a:lvl2pPr marL="742950" indent="-285750" eaLnBrk="0" hangingPunct="0">
              <a:defRPr sz="2400">
                <a:solidFill>
                  <a:schemeClr val="tx1"/>
                </a:solidFill>
                <a:latin typeface="Times New Roman" charset="0"/>
                <a:ea typeface="Arial" charset="0"/>
                <a:cs typeface="Arial" charset="0"/>
              </a:defRPr>
            </a:lvl2pPr>
            <a:lvl3pPr marL="1143000" indent="-228600" eaLnBrk="0" hangingPunct="0">
              <a:defRPr sz="2400">
                <a:solidFill>
                  <a:schemeClr val="tx1"/>
                </a:solidFill>
                <a:latin typeface="Times New Roman" charset="0"/>
                <a:ea typeface="Arial" charset="0"/>
                <a:cs typeface="Arial" charset="0"/>
              </a:defRPr>
            </a:lvl3pPr>
            <a:lvl4pPr marL="1600200" indent="-228600" eaLnBrk="0" hangingPunct="0">
              <a:defRPr sz="2400">
                <a:solidFill>
                  <a:schemeClr val="tx1"/>
                </a:solidFill>
                <a:latin typeface="Times New Roman" charset="0"/>
                <a:ea typeface="Arial" charset="0"/>
                <a:cs typeface="Arial" charset="0"/>
              </a:defRPr>
            </a:lvl4pPr>
            <a:lvl5pPr marL="2057400" indent="-228600" eaLnBrk="0" hangingPunct="0">
              <a:defRPr sz="2400">
                <a:solidFill>
                  <a:schemeClr val="tx1"/>
                </a:solidFill>
                <a:latin typeface="Times New Roman" charset="0"/>
                <a:ea typeface="Arial" charset="0"/>
                <a:cs typeface="Arial" charset="0"/>
              </a:defRPr>
            </a:lvl5pPr>
            <a:lvl6pPr marL="2514600" indent="-228600" eaLnBrk="0" fontAlgn="base" hangingPunct="0">
              <a:spcBef>
                <a:spcPct val="0"/>
              </a:spcBef>
              <a:spcAft>
                <a:spcPct val="0"/>
              </a:spcAft>
              <a:defRPr sz="2400">
                <a:solidFill>
                  <a:schemeClr val="tx1"/>
                </a:solidFill>
                <a:latin typeface="Times New Roman" charset="0"/>
                <a:ea typeface="Arial" charset="0"/>
                <a:cs typeface="Arial" charset="0"/>
              </a:defRPr>
            </a:lvl6pPr>
            <a:lvl7pPr marL="2971800" indent="-228600" eaLnBrk="0" fontAlgn="base" hangingPunct="0">
              <a:spcBef>
                <a:spcPct val="0"/>
              </a:spcBef>
              <a:spcAft>
                <a:spcPct val="0"/>
              </a:spcAft>
              <a:defRPr sz="2400">
                <a:solidFill>
                  <a:schemeClr val="tx1"/>
                </a:solidFill>
                <a:latin typeface="Times New Roman" charset="0"/>
                <a:ea typeface="Arial" charset="0"/>
                <a:cs typeface="Arial" charset="0"/>
              </a:defRPr>
            </a:lvl7pPr>
            <a:lvl8pPr marL="3429000" indent="-228600" eaLnBrk="0" fontAlgn="base" hangingPunct="0">
              <a:spcBef>
                <a:spcPct val="0"/>
              </a:spcBef>
              <a:spcAft>
                <a:spcPct val="0"/>
              </a:spcAft>
              <a:defRPr sz="2400">
                <a:solidFill>
                  <a:schemeClr val="tx1"/>
                </a:solidFill>
                <a:latin typeface="Times New Roman" charset="0"/>
                <a:ea typeface="Arial" charset="0"/>
                <a:cs typeface="Arial" charset="0"/>
              </a:defRPr>
            </a:lvl8pPr>
            <a:lvl9pPr marL="3886200" indent="-228600" eaLnBrk="0" fontAlgn="base" hangingPunct="0">
              <a:spcBef>
                <a:spcPct val="0"/>
              </a:spcBef>
              <a:spcAft>
                <a:spcPct val="0"/>
              </a:spcAft>
              <a:defRPr sz="2400">
                <a:solidFill>
                  <a:schemeClr val="tx1"/>
                </a:solidFill>
                <a:latin typeface="Times New Roman" charset="0"/>
                <a:ea typeface="Arial" charset="0"/>
                <a:cs typeface="Arial" charset="0"/>
              </a:defRPr>
            </a:lvl9pPr>
          </a:lstStyle>
          <a:p>
            <a:pPr algn="r" eaLnBrk="1" fontAlgn="auto" hangingPunct="1">
              <a:spcBef>
                <a:spcPts val="0"/>
              </a:spcBef>
              <a:spcAft>
                <a:spcPts val="0"/>
              </a:spcAft>
              <a:defRPr/>
            </a:pPr>
            <a:r>
              <a:rPr lang="en-US" sz="1200" dirty="0" smtClean="0">
                <a:solidFill>
                  <a:srgbClr val="958749"/>
                </a:solidFill>
              </a:rPr>
              <a:t>© 2014 FS&amp;K Publishing, Inc. ALL RIGHTS RESERVED</a:t>
            </a:r>
          </a:p>
        </p:txBody>
      </p:sp>
      <p:sp>
        <p:nvSpPr>
          <p:cNvPr id="2" name="Title 1"/>
          <p:cNvSpPr>
            <a:spLocks noGrp="1"/>
          </p:cNvSpPr>
          <p:nvPr>
            <p:ph type="title"/>
          </p:nvPr>
        </p:nvSpPr>
        <p:spPr>
          <a:xfrm>
            <a:off x="304801" y="5334000"/>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59436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4"/>
          </p:nvPr>
        </p:nvSpPr>
        <p:spPr/>
        <p:txBody>
          <a:bodyPr/>
          <a:lstStyle>
            <a:lvl1pPr>
              <a:defRPr/>
            </a:lvl1pPr>
          </a:lstStyle>
          <a:p>
            <a:pPr>
              <a:defRPr/>
            </a:pPr>
            <a:fld id="{E58E3E5D-82D9-48E8-96B0-38A07DD2B30D}" type="slidenum">
              <a:rPr lang="en-US" altLang="en-US"/>
              <a:pPr>
                <a:defRPr/>
              </a:pPr>
              <a:t>‹#›</a:t>
            </a:fld>
            <a:endParaRPr lang="en-US" altLang="en-US"/>
          </a:p>
        </p:txBody>
      </p:sp>
    </p:spTree>
    <p:extLst>
      <p:ext uri="{BB962C8B-B14F-4D97-AF65-F5344CB8AC3E}">
        <p14:creationId xmlns:p14="http://schemas.microsoft.com/office/powerpoint/2010/main" val="565418655"/>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Footer Placeholder 4"/>
          <p:cNvSpPr txBox="1">
            <a:spLocks/>
          </p:cNvSpPr>
          <p:nvPr/>
        </p:nvSpPr>
        <p:spPr>
          <a:xfrm>
            <a:off x="457200" y="6492875"/>
            <a:ext cx="7620000" cy="365125"/>
          </a:xfrm>
          <a:prstGeom prst="rect">
            <a:avLst/>
          </a:prstGeom>
        </p:spPr>
        <p:txBody>
          <a:bodyPr anchor="ctr"/>
          <a:lstStyle>
            <a:lvl1pPr eaLnBrk="0" hangingPunct="0">
              <a:defRPr sz="2400">
                <a:solidFill>
                  <a:schemeClr val="tx1"/>
                </a:solidFill>
                <a:latin typeface="Times New Roman" charset="0"/>
                <a:ea typeface="ＭＳ Ｐゴシック" charset="0"/>
                <a:cs typeface="Arial" charset="0"/>
              </a:defRPr>
            </a:lvl1pPr>
            <a:lvl2pPr marL="742950" indent="-285750" eaLnBrk="0" hangingPunct="0">
              <a:defRPr sz="2400">
                <a:solidFill>
                  <a:schemeClr val="tx1"/>
                </a:solidFill>
                <a:latin typeface="Times New Roman" charset="0"/>
                <a:ea typeface="Arial" charset="0"/>
                <a:cs typeface="Arial" charset="0"/>
              </a:defRPr>
            </a:lvl2pPr>
            <a:lvl3pPr marL="1143000" indent="-228600" eaLnBrk="0" hangingPunct="0">
              <a:defRPr sz="2400">
                <a:solidFill>
                  <a:schemeClr val="tx1"/>
                </a:solidFill>
                <a:latin typeface="Times New Roman" charset="0"/>
                <a:ea typeface="Arial" charset="0"/>
                <a:cs typeface="Arial" charset="0"/>
              </a:defRPr>
            </a:lvl3pPr>
            <a:lvl4pPr marL="1600200" indent="-228600" eaLnBrk="0" hangingPunct="0">
              <a:defRPr sz="2400">
                <a:solidFill>
                  <a:schemeClr val="tx1"/>
                </a:solidFill>
                <a:latin typeface="Times New Roman" charset="0"/>
                <a:ea typeface="Arial" charset="0"/>
                <a:cs typeface="Arial" charset="0"/>
              </a:defRPr>
            </a:lvl4pPr>
            <a:lvl5pPr marL="2057400" indent="-228600" eaLnBrk="0" hangingPunct="0">
              <a:defRPr sz="2400">
                <a:solidFill>
                  <a:schemeClr val="tx1"/>
                </a:solidFill>
                <a:latin typeface="Times New Roman" charset="0"/>
                <a:ea typeface="Arial" charset="0"/>
                <a:cs typeface="Arial" charset="0"/>
              </a:defRPr>
            </a:lvl5pPr>
            <a:lvl6pPr marL="2514600" indent="-228600" eaLnBrk="0" fontAlgn="base" hangingPunct="0">
              <a:spcBef>
                <a:spcPct val="0"/>
              </a:spcBef>
              <a:spcAft>
                <a:spcPct val="0"/>
              </a:spcAft>
              <a:defRPr sz="2400">
                <a:solidFill>
                  <a:schemeClr val="tx1"/>
                </a:solidFill>
                <a:latin typeface="Times New Roman" charset="0"/>
                <a:ea typeface="Arial" charset="0"/>
                <a:cs typeface="Arial" charset="0"/>
              </a:defRPr>
            </a:lvl6pPr>
            <a:lvl7pPr marL="2971800" indent="-228600" eaLnBrk="0" fontAlgn="base" hangingPunct="0">
              <a:spcBef>
                <a:spcPct val="0"/>
              </a:spcBef>
              <a:spcAft>
                <a:spcPct val="0"/>
              </a:spcAft>
              <a:defRPr sz="2400">
                <a:solidFill>
                  <a:schemeClr val="tx1"/>
                </a:solidFill>
                <a:latin typeface="Times New Roman" charset="0"/>
                <a:ea typeface="Arial" charset="0"/>
                <a:cs typeface="Arial" charset="0"/>
              </a:defRPr>
            </a:lvl7pPr>
            <a:lvl8pPr marL="3429000" indent="-228600" eaLnBrk="0" fontAlgn="base" hangingPunct="0">
              <a:spcBef>
                <a:spcPct val="0"/>
              </a:spcBef>
              <a:spcAft>
                <a:spcPct val="0"/>
              </a:spcAft>
              <a:defRPr sz="2400">
                <a:solidFill>
                  <a:schemeClr val="tx1"/>
                </a:solidFill>
                <a:latin typeface="Times New Roman" charset="0"/>
                <a:ea typeface="Arial" charset="0"/>
                <a:cs typeface="Arial" charset="0"/>
              </a:defRPr>
            </a:lvl8pPr>
            <a:lvl9pPr marL="3886200" indent="-228600" eaLnBrk="0" fontAlgn="base" hangingPunct="0">
              <a:spcBef>
                <a:spcPct val="0"/>
              </a:spcBef>
              <a:spcAft>
                <a:spcPct val="0"/>
              </a:spcAft>
              <a:defRPr sz="2400">
                <a:solidFill>
                  <a:schemeClr val="tx1"/>
                </a:solidFill>
                <a:latin typeface="Times New Roman" charset="0"/>
                <a:ea typeface="Arial" charset="0"/>
                <a:cs typeface="Arial" charset="0"/>
              </a:defRPr>
            </a:lvl9pPr>
          </a:lstStyle>
          <a:p>
            <a:pPr algn="r" eaLnBrk="1" fontAlgn="auto" hangingPunct="1">
              <a:spcBef>
                <a:spcPts val="0"/>
              </a:spcBef>
              <a:spcAft>
                <a:spcPts val="0"/>
              </a:spcAft>
              <a:defRPr/>
            </a:pPr>
            <a:r>
              <a:rPr lang="en-US" sz="1200" dirty="0" smtClean="0">
                <a:solidFill>
                  <a:srgbClr val="958749"/>
                </a:solidFill>
              </a:rPr>
              <a:t>© 2014 FS&amp;K Publishing, Inc. ALL RIGHTS RESERVED</a:t>
            </a:r>
          </a:p>
        </p:txBody>
      </p:sp>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04800" y="5850064"/>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Slide Number Placeholder 5"/>
          <p:cNvSpPr>
            <a:spLocks noGrp="1"/>
          </p:cNvSpPr>
          <p:nvPr>
            <p:ph type="sldNum" sz="quarter" idx="10"/>
          </p:nvPr>
        </p:nvSpPr>
        <p:spPr/>
        <p:txBody>
          <a:bodyPr/>
          <a:lstStyle>
            <a:lvl1pPr>
              <a:defRPr/>
            </a:lvl1pPr>
          </a:lstStyle>
          <a:p>
            <a:pPr>
              <a:defRPr/>
            </a:pPr>
            <a:fld id="{5DB73AB4-0B36-44AF-80DD-2C4A9A66729A}" type="slidenum">
              <a:rPr lang="en-US" altLang="en-US"/>
              <a:pPr>
                <a:defRPr/>
              </a:pPr>
              <a:t>‹#›</a:t>
            </a:fld>
            <a:endParaRPr lang="en-US" altLang="en-US"/>
          </a:p>
        </p:txBody>
      </p:sp>
    </p:spTree>
    <p:extLst>
      <p:ext uri="{BB962C8B-B14F-4D97-AF65-F5344CB8AC3E}">
        <p14:creationId xmlns:p14="http://schemas.microsoft.com/office/powerpoint/2010/main" val="2850694531"/>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a:solidFill>
            <a:schemeClr val="accent1">
              <a:lumMod val="40000"/>
              <a:lumOff val="60000"/>
            </a:schemeClr>
          </a:solidFill>
        </p:spPr>
        <p:txBody>
          <a:bodyPr vert="horz" lIns="91440" tIns="45720" rIns="91440" bIns="45720" rtlCol="0" anchor="ctr">
            <a:noAutofit/>
          </a:bodyPr>
          <a:lstStyle/>
          <a:p>
            <a:r>
              <a:rPr lang="en-US" dirty="0" smtClean="0"/>
              <a:t>Click to edit Master title style</a:t>
            </a:r>
            <a:endParaRPr lang="en-US" dirty="0"/>
          </a:p>
        </p:txBody>
      </p:sp>
      <p:sp>
        <p:nvSpPr>
          <p:cNvPr id="1027" name="Text Placeholder 2"/>
          <p:cNvSpPr>
            <a:spLocks noGrp="1"/>
          </p:cNvSpPr>
          <p:nvPr>
            <p:ph type="body" idx="1"/>
          </p:nvPr>
        </p:nvSpPr>
        <p:spPr bwMode="auto">
          <a:xfrm>
            <a:off x="457200" y="1600200"/>
            <a:ext cx="7620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 name="Rectangle 6"/>
          <p:cNvSpPr/>
          <p:nvPr/>
        </p:nvSpPr>
        <p:spPr>
          <a:xfrm>
            <a:off x="8458200" y="0"/>
            <a:ext cx="685800" cy="6858000"/>
          </a:xfrm>
          <a:prstGeom prst="rect">
            <a:avLst/>
          </a:prstGeom>
          <a:solidFill>
            <a:srgbClr val="002E69">
              <a:alpha val="4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200" dirty="0"/>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wrap="square" lIns="0" tIns="0" rIns="0" bIns="0" numCol="1" anchor="ctr" anchorCtr="0" compatLnSpc="1">
            <a:prstTxWarp prst="textNoShape">
              <a:avLst/>
            </a:prstTxWarp>
          </a:bodyPr>
          <a:lstStyle>
            <a:lvl1pPr algn="ctr" eaLnBrk="1" hangingPunct="1">
              <a:defRPr sz="1600">
                <a:solidFill>
                  <a:srgbClr val="FFFFFF"/>
                </a:solidFill>
                <a:latin typeface="Times New Roman" panose="02020603050405020304" pitchFamily="18" charset="0"/>
                <a:ea typeface="ＭＳ Ｐゴシック" panose="020B0600070205080204" pitchFamily="34" charset="-128"/>
              </a:defRPr>
            </a:lvl1pPr>
          </a:lstStyle>
          <a:p>
            <a:pPr>
              <a:defRPr/>
            </a:pPr>
            <a:fld id="{82C1ECBF-FBE3-4D35-8EC8-5FEB1F4C694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863" r:id="rId1"/>
    <p:sldLayoutId id="2147484864" r:id="rId2"/>
    <p:sldLayoutId id="2147484865" r:id="rId3"/>
    <p:sldLayoutId id="2147484866" r:id="rId4"/>
    <p:sldLayoutId id="2147484867" r:id="rId5"/>
    <p:sldLayoutId id="2147484868" r:id="rId6"/>
    <p:sldLayoutId id="2147484869" r:id="rId7"/>
    <p:sldLayoutId id="2147484870" r:id="rId8"/>
    <p:sldLayoutId id="2147484871" r:id="rId9"/>
    <p:sldLayoutId id="2147484872" r:id="rId10"/>
    <p:sldLayoutId id="2147484873" r:id="rId11"/>
  </p:sldLayoutIdLst>
  <p:transition spd="slow"/>
  <p:timing>
    <p:tnLst>
      <p:par>
        <p:cTn id="1" dur="indefinite" restart="never" nodeType="tmRoot"/>
      </p:par>
    </p:tnLst>
  </p:timing>
  <p:hf hdr="0" dt="0"/>
  <p:txStyles>
    <p:titleStyle>
      <a:lvl1pPr algn="ctr" rtl="0" eaLnBrk="0" fontAlgn="base" hangingPunct="0">
        <a:spcBef>
          <a:spcPct val="0"/>
        </a:spcBef>
        <a:spcAft>
          <a:spcPct val="0"/>
        </a:spcAft>
        <a:defRPr sz="3600" kern="1200" cap="small" spc="-1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3600">
          <a:solidFill>
            <a:schemeClr val="tx1"/>
          </a:solidFill>
          <a:latin typeface="Candara" pitchFamily="34" charset="0"/>
          <a:ea typeface="ＭＳ Ｐゴシック" charset="0"/>
          <a:cs typeface="ＭＳ Ｐゴシック" charset="0"/>
        </a:defRPr>
      </a:lvl2pPr>
      <a:lvl3pPr algn="ctr" rtl="0" eaLnBrk="0" fontAlgn="base" hangingPunct="0">
        <a:spcBef>
          <a:spcPct val="0"/>
        </a:spcBef>
        <a:spcAft>
          <a:spcPct val="0"/>
        </a:spcAft>
        <a:defRPr sz="3600">
          <a:solidFill>
            <a:schemeClr val="tx1"/>
          </a:solidFill>
          <a:latin typeface="Candara" pitchFamily="34" charset="0"/>
          <a:ea typeface="ＭＳ Ｐゴシック" charset="0"/>
          <a:cs typeface="ＭＳ Ｐゴシック" charset="0"/>
        </a:defRPr>
      </a:lvl3pPr>
      <a:lvl4pPr algn="ctr" rtl="0" eaLnBrk="0" fontAlgn="base" hangingPunct="0">
        <a:spcBef>
          <a:spcPct val="0"/>
        </a:spcBef>
        <a:spcAft>
          <a:spcPct val="0"/>
        </a:spcAft>
        <a:defRPr sz="3600">
          <a:solidFill>
            <a:schemeClr val="tx1"/>
          </a:solidFill>
          <a:latin typeface="Candara" pitchFamily="34" charset="0"/>
          <a:ea typeface="ＭＳ Ｐゴシック" charset="0"/>
          <a:cs typeface="ＭＳ Ｐゴシック" charset="0"/>
        </a:defRPr>
      </a:lvl4pPr>
      <a:lvl5pPr algn="ctr" rtl="0" eaLnBrk="0" fontAlgn="base" hangingPunct="0">
        <a:spcBef>
          <a:spcPct val="0"/>
        </a:spcBef>
        <a:spcAft>
          <a:spcPct val="0"/>
        </a:spcAft>
        <a:defRPr sz="3600">
          <a:solidFill>
            <a:schemeClr val="tx1"/>
          </a:solidFill>
          <a:latin typeface="Candara" pitchFamily="34" charset="0"/>
          <a:ea typeface="ＭＳ Ｐゴシック" charset="0"/>
          <a:cs typeface="ＭＳ Ｐゴシック" charset="0"/>
        </a:defRPr>
      </a:lvl5pPr>
      <a:lvl6pPr marL="457200" algn="l" rtl="0" eaLnBrk="1" fontAlgn="base" hangingPunct="1">
        <a:spcBef>
          <a:spcPct val="0"/>
        </a:spcBef>
        <a:spcAft>
          <a:spcPct val="0"/>
        </a:spcAft>
        <a:defRPr sz="4600">
          <a:solidFill>
            <a:schemeClr val="tx2"/>
          </a:solidFill>
          <a:latin typeface="Cambria" pitchFamily="18" charset="0"/>
        </a:defRPr>
      </a:lvl6pPr>
      <a:lvl7pPr marL="914400" algn="l" rtl="0" eaLnBrk="1" fontAlgn="base" hangingPunct="1">
        <a:spcBef>
          <a:spcPct val="0"/>
        </a:spcBef>
        <a:spcAft>
          <a:spcPct val="0"/>
        </a:spcAft>
        <a:defRPr sz="4600">
          <a:solidFill>
            <a:schemeClr val="tx2"/>
          </a:solidFill>
          <a:latin typeface="Cambria" pitchFamily="18" charset="0"/>
        </a:defRPr>
      </a:lvl7pPr>
      <a:lvl8pPr marL="1371600" algn="l" rtl="0" eaLnBrk="1" fontAlgn="base" hangingPunct="1">
        <a:spcBef>
          <a:spcPct val="0"/>
        </a:spcBef>
        <a:spcAft>
          <a:spcPct val="0"/>
        </a:spcAft>
        <a:defRPr sz="4600">
          <a:solidFill>
            <a:schemeClr val="tx2"/>
          </a:solidFill>
          <a:latin typeface="Cambria" pitchFamily="18" charset="0"/>
        </a:defRPr>
      </a:lvl8pPr>
      <a:lvl9pPr marL="1828800" algn="l" rtl="0" eaLnBrk="1" fontAlgn="base" hangingPunct="1">
        <a:spcBef>
          <a:spcPct val="0"/>
        </a:spcBef>
        <a:spcAft>
          <a:spcPct val="0"/>
        </a:spcAft>
        <a:defRPr sz="4600">
          <a:solidFill>
            <a:schemeClr val="tx2"/>
          </a:solidFill>
          <a:latin typeface="Cambria" pitchFamily="18" charset="0"/>
        </a:defRPr>
      </a:lvl9pPr>
    </p:titleStyle>
    <p:bodyStyle>
      <a:lvl1pPr marL="342900" indent="-228600" algn="l" rtl="0" eaLnBrk="0" fontAlgn="base" hangingPunct="0">
        <a:spcBef>
          <a:spcPct val="20000"/>
        </a:spcBef>
        <a:spcAft>
          <a:spcPct val="0"/>
        </a:spcAft>
        <a:buClr>
          <a:schemeClr val="accent1"/>
        </a:buClr>
        <a:buFont typeface="Arial" panose="020B0604020202020204" pitchFamily="34" charset="0"/>
        <a:buChar char="•"/>
        <a:defRPr sz="2200" kern="1200">
          <a:solidFill>
            <a:schemeClr val="tx1"/>
          </a:solidFill>
          <a:latin typeface="+mn-lt"/>
          <a:ea typeface="ＭＳ Ｐゴシック" charset="0"/>
          <a:cs typeface="ＭＳ Ｐゴシック" charset="0"/>
        </a:defRPr>
      </a:lvl1pPr>
      <a:lvl2pPr marL="639763" indent="-228600" algn="l" rtl="0" eaLnBrk="0" fontAlgn="base" hangingPunct="0">
        <a:spcBef>
          <a:spcPct val="20000"/>
        </a:spcBef>
        <a:spcAft>
          <a:spcPct val="0"/>
        </a:spcAft>
        <a:buClr>
          <a:schemeClr val="accent2"/>
        </a:buClr>
        <a:buFont typeface="Arial" panose="020B0604020202020204" pitchFamily="34" charset="0"/>
        <a:buChar char="•"/>
        <a:defRPr sz="2000" kern="1200">
          <a:solidFill>
            <a:schemeClr val="tx1"/>
          </a:solidFill>
          <a:latin typeface="+mn-lt"/>
          <a:ea typeface="ＭＳ Ｐゴシック" charset="0"/>
          <a:cs typeface="+mn-cs"/>
        </a:defRPr>
      </a:lvl2pPr>
      <a:lvl3pPr marL="1004888" indent="-228600" algn="l" rtl="0" eaLnBrk="0" fontAlgn="base" hangingPunct="0">
        <a:spcBef>
          <a:spcPct val="20000"/>
        </a:spcBef>
        <a:spcAft>
          <a:spcPct val="0"/>
        </a:spcAft>
        <a:buClr>
          <a:srgbClr val="99987F"/>
        </a:buClr>
        <a:buFont typeface="Arial" panose="020B0604020202020204" pitchFamily="34" charset="0"/>
        <a:buChar char="•"/>
        <a:defRPr kern="1200">
          <a:solidFill>
            <a:schemeClr val="tx1"/>
          </a:solidFill>
          <a:latin typeface="+mn-lt"/>
          <a:ea typeface="ＭＳ Ｐゴシック" charset="0"/>
          <a:cs typeface="+mn-cs"/>
        </a:defRPr>
      </a:lvl3pPr>
      <a:lvl4pPr marL="1279525" indent="-228600" algn="l" rtl="0" eaLnBrk="0" fontAlgn="base" hangingPunct="0">
        <a:spcBef>
          <a:spcPct val="20000"/>
        </a:spcBef>
        <a:spcAft>
          <a:spcPct val="0"/>
        </a:spcAft>
        <a:buClr>
          <a:srgbClr val="90AC97"/>
        </a:buClr>
        <a:buFont typeface="Arial" panose="020B0604020202020204" pitchFamily="34" charset="0"/>
        <a:buChar char="•"/>
        <a:defRPr sz="1600" kern="1200">
          <a:solidFill>
            <a:schemeClr val="tx1"/>
          </a:solidFill>
          <a:latin typeface="+mn-lt"/>
          <a:ea typeface="ＭＳ Ｐゴシック" charset="0"/>
          <a:cs typeface="+mn-cs"/>
        </a:defRPr>
      </a:lvl4pPr>
      <a:lvl5pPr marL="1554163" indent="-228600" algn="l" rtl="0" eaLnBrk="0" fontAlgn="base" hangingPunct="0">
        <a:spcBef>
          <a:spcPct val="20000"/>
        </a:spcBef>
        <a:spcAft>
          <a:spcPct val="0"/>
        </a:spcAft>
        <a:buClr>
          <a:srgbClr val="FFAD1C"/>
        </a:buClr>
        <a:buFont typeface="Arial" panose="020B0604020202020204" pitchFamily="34" charset="0"/>
        <a:buChar char="•"/>
        <a:defRPr sz="1400" kern="1200">
          <a:solidFill>
            <a:schemeClr val="tx1"/>
          </a:solidFill>
          <a:latin typeface="+mn-lt"/>
          <a:ea typeface="ＭＳ Ｐゴシック" charset="0"/>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2051" name="Text Placeholder 2"/>
          <p:cNvSpPr>
            <a:spLocks noGrp="1"/>
          </p:cNvSpPr>
          <p:nvPr>
            <p:ph type="body" idx="1"/>
          </p:nvPr>
        </p:nvSpPr>
        <p:spPr bwMode="auto">
          <a:xfrm>
            <a:off x="457200" y="1600200"/>
            <a:ext cx="7620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wrap="square" lIns="0" tIns="0" rIns="0" bIns="0" numCol="1" anchor="ctr" anchorCtr="0" compatLnSpc="1">
            <a:prstTxWarp prst="textNoShape">
              <a:avLst/>
            </a:prstTxWarp>
          </a:bodyPr>
          <a:lstStyle>
            <a:lvl1pPr algn="ctr" eaLnBrk="1" hangingPunct="1">
              <a:defRPr>
                <a:solidFill>
                  <a:srgbClr val="FFFFFF"/>
                </a:solidFill>
              </a:defRPr>
            </a:lvl1pPr>
          </a:lstStyle>
          <a:p>
            <a:pPr>
              <a:defRPr/>
            </a:pPr>
            <a:fld id="{23350EB9-B72F-4E84-B9DB-8856C2578E7E}" type="slidenum">
              <a:rPr lang="en-US" altLang="en-US"/>
              <a:pPr>
                <a:defRPr/>
              </a:pPr>
              <a:t>‹#›</a:t>
            </a:fld>
            <a:endParaRPr lang="en-US" altLang="en-US"/>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eaLnBrk="1" hangingPunct="1">
              <a:defRPr sz="1200">
                <a:solidFill>
                  <a:schemeClr val="bg2"/>
                </a:solidFill>
                <a:cs typeface="Arial" charset="0"/>
              </a:defRPr>
            </a:lvl1pPr>
          </a:lstStyle>
          <a:p>
            <a:pPr>
              <a:defRPr/>
            </a:pPr>
            <a:endParaRPr lang="en-US"/>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eaLnBrk="1" hangingPunct="1">
              <a:defRPr sz="1200">
                <a:solidFill>
                  <a:schemeClr val="bg2"/>
                </a:solidFill>
                <a:cs typeface="Arial" charset="0"/>
              </a:defRPr>
            </a:lvl1pPr>
          </a:lstStyle>
          <a:p>
            <a:pPr>
              <a:defRPr/>
            </a:pPr>
            <a:fld id="{71C785A8-83DD-4243-B599-16323459F986}" type="datetime1">
              <a:rPr lang="en-US"/>
              <a:pPr>
                <a:defRPr/>
              </a:pPr>
              <a:t>9/6/2016</a:t>
            </a:fld>
            <a:endParaRPr lang="en-US" dirty="0"/>
          </a:p>
        </p:txBody>
      </p:sp>
    </p:spTree>
  </p:cSld>
  <p:clrMap bg1="lt1" tx1="dk1" bg2="lt2" tx2="dk2" accent1="accent1" accent2="accent2" accent3="accent3" accent4="accent4" accent5="accent5" accent6="accent6" hlink="hlink" folHlink="folHlink"/>
  <p:sldLayoutIdLst>
    <p:sldLayoutId id="2147484852" r:id="rId1"/>
    <p:sldLayoutId id="2147484853" r:id="rId2"/>
    <p:sldLayoutId id="2147484854" r:id="rId3"/>
    <p:sldLayoutId id="2147484855" r:id="rId4"/>
    <p:sldLayoutId id="2147484856" r:id="rId5"/>
    <p:sldLayoutId id="2147484857" r:id="rId6"/>
    <p:sldLayoutId id="2147484858" r:id="rId7"/>
    <p:sldLayoutId id="2147484859" r:id="rId8"/>
    <p:sldLayoutId id="2147484860" r:id="rId9"/>
    <p:sldLayoutId id="2147484861" r:id="rId10"/>
    <p:sldLayoutId id="2147484862" r:id="rId11"/>
  </p:sldLayoutIdLst>
  <p:hf hdr="0" dt="0"/>
  <p:txStyles>
    <p:title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Cambria" pitchFamily="18" charset="0"/>
        </a:defRPr>
      </a:lvl2pPr>
      <a:lvl3pPr algn="l" rtl="0" eaLnBrk="0" fontAlgn="base" hangingPunct="0">
        <a:spcBef>
          <a:spcPct val="0"/>
        </a:spcBef>
        <a:spcAft>
          <a:spcPct val="0"/>
        </a:spcAft>
        <a:defRPr sz="4600">
          <a:solidFill>
            <a:schemeClr val="tx2"/>
          </a:solidFill>
          <a:latin typeface="Cambria" pitchFamily="18" charset="0"/>
        </a:defRPr>
      </a:lvl3pPr>
      <a:lvl4pPr algn="l" rtl="0" eaLnBrk="0" fontAlgn="base" hangingPunct="0">
        <a:spcBef>
          <a:spcPct val="0"/>
        </a:spcBef>
        <a:spcAft>
          <a:spcPct val="0"/>
        </a:spcAft>
        <a:defRPr sz="4600">
          <a:solidFill>
            <a:schemeClr val="tx2"/>
          </a:solidFill>
          <a:latin typeface="Cambria" pitchFamily="18" charset="0"/>
        </a:defRPr>
      </a:lvl4pPr>
      <a:lvl5pPr algn="l" rtl="0" eaLnBrk="0" fontAlgn="base" hangingPunct="0">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p:titleStyle>
    <p:bodyStyle>
      <a:lvl1pPr marL="342900" indent="-228600" algn="l" rtl="0" eaLnBrk="0" fontAlgn="base" hangingPunct="0">
        <a:spcBef>
          <a:spcPct val="20000"/>
        </a:spcBef>
        <a:spcAft>
          <a:spcPct val="0"/>
        </a:spcAft>
        <a:buClr>
          <a:schemeClr val="accent1"/>
        </a:buClr>
        <a:buFont typeface="Arial" panose="020B0604020202020204" pitchFamily="34" charset="0"/>
        <a:buChar char="•"/>
        <a:defRPr sz="2200" kern="1200">
          <a:solidFill>
            <a:schemeClr val="tx1"/>
          </a:solidFill>
          <a:latin typeface="+mn-lt"/>
          <a:ea typeface="+mn-ea"/>
          <a:cs typeface="+mn-cs"/>
        </a:defRPr>
      </a:lvl1pPr>
      <a:lvl2pPr marL="639763" indent="-228600" algn="l" rtl="0" eaLnBrk="0" fontAlgn="base" hangingPunct="0">
        <a:spcBef>
          <a:spcPct val="20000"/>
        </a:spcBef>
        <a:spcAft>
          <a:spcPct val="0"/>
        </a:spcAft>
        <a:buClr>
          <a:schemeClr val="accent2"/>
        </a:buClr>
        <a:buFont typeface="Arial" panose="020B0604020202020204" pitchFamily="34" charset="0"/>
        <a:buChar char="•"/>
        <a:defRPr sz="2000" kern="1200">
          <a:solidFill>
            <a:schemeClr val="tx1"/>
          </a:solidFill>
          <a:latin typeface="+mn-lt"/>
          <a:ea typeface="+mn-ea"/>
          <a:cs typeface="+mn-cs"/>
        </a:defRPr>
      </a:lvl2pPr>
      <a:lvl3pPr marL="1004888" indent="-228600" algn="l" rtl="0" eaLnBrk="0" fontAlgn="base" hangingPunct="0">
        <a:spcBef>
          <a:spcPct val="20000"/>
        </a:spcBef>
        <a:spcAft>
          <a:spcPct val="0"/>
        </a:spcAft>
        <a:buClr>
          <a:srgbClr val="D2CB6C"/>
        </a:buClr>
        <a:buFont typeface="Arial" panose="020B0604020202020204" pitchFamily="34" charset="0"/>
        <a:buChar char="•"/>
        <a:defRPr kern="1200">
          <a:solidFill>
            <a:schemeClr val="tx1"/>
          </a:solidFill>
          <a:latin typeface="+mn-lt"/>
          <a:ea typeface="+mn-ea"/>
          <a:cs typeface="+mn-cs"/>
        </a:defRPr>
      </a:lvl3pPr>
      <a:lvl4pPr marL="1279525" indent="-228600" algn="l" rtl="0" eaLnBrk="0" fontAlgn="base" hangingPunct="0">
        <a:spcBef>
          <a:spcPct val="20000"/>
        </a:spcBef>
        <a:spcAft>
          <a:spcPct val="0"/>
        </a:spcAft>
        <a:buClr>
          <a:srgbClr val="95A39D"/>
        </a:buClr>
        <a:buFont typeface="Arial" panose="020B0604020202020204" pitchFamily="34" charset="0"/>
        <a:buChar char="•"/>
        <a:defRPr sz="1600" kern="1200">
          <a:solidFill>
            <a:schemeClr val="tx1"/>
          </a:solidFill>
          <a:latin typeface="+mn-lt"/>
          <a:ea typeface="+mn-ea"/>
          <a:cs typeface="+mn-cs"/>
        </a:defRPr>
      </a:lvl4pPr>
      <a:lvl5pPr marL="1554163" indent="-228600" algn="l" rtl="0" eaLnBrk="0" fontAlgn="base" hangingPunct="0">
        <a:spcBef>
          <a:spcPct val="20000"/>
        </a:spcBef>
        <a:spcAft>
          <a:spcPct val="0"/>
        </a:spcAft>
        <a:buClr>
          <a:srgbClr val="C89F5D"/>
        </a:buClr>
        <a:buFont typeface="Arial" panose="020B0604020202020204" pitchFamily="34"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2" Type="http://schemas.openxmlformats.org/officeDocument/2006/relationships/hyperlink" Target="http://www.dfeh.ca.gov/"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33400"/>
            <a:ext cx="7943850" cy="2971800"/>
          </a:xfrm>
        </p:spPr>
        <p:txBody>
          <a:bodyPr anchor="ctr"/>
          <a:lstStyle/>
          <a:p>
            <a:pPr algn="ctr" eaLnBrk="1" fontAlgn="auto" hangingPunct="1">
              <a:spcAft>
                <a:spcPts val="0"/>
              </a:spcAft>
              <a:defRPr/>
            </a:pPr>
            <a:r>
              <a:rPr lang="en-US" sz="3800" b="1" dirty="0" smtClean="0">
                <a:solidFill>
                  <a:schemeClr val="accent5">
                    <a:lumMod val="50000"/>
                  </a:schemeClr>
                </a:solidFill>
                <a:cs typeface="Times New Roman" pitchFamily="18" charset="0"/>
              </a:rPr>
              <a:t/>
            </a:r>
            <a:br>
              <a:rPr lang="en-US" sz="3800" b="1" dirty="0" smtClean="0">
                <a:solidFill>
                  <a:schemeClr val="accent5">
                    <a:lumMod val="50000"/>
                  </a:schemeClr>
                </a:solidFill>
                <a:cs typeface="Times New Roman" pitchFamily="18" charset="0"/>
              </a:rPr>
            </a:br>
            <a:r>
              <a:rPr lang="en-US" sz="4000" dirty="0"/>
              <a:t>WORKPLACE JUSTICE SUMMIT </a:t>
            </a:r>
            <a:r>
              <a:rPr lang="en-US" sz="4000" dirty="0" smtClean="0"/>
              <a:t>III:</a:t>
            </a:r>
            <a:r>
              <a:rPr lang="en-US" sz="4000" dirty="0"/>
              <a:t/>
            </a:r>
            <a:br>
              <a:rPr lang="en-US" sz="4000" dirty="0"/>
            </a:br>
            <a:r>
              <a:rPr lang="en-US" sz="4000" dirty="0"/>
              <a:t>Breaking through the Barriers of Discrimination and Retaliation</a:t>
            </a:r>
            <a:br>
              <a:rPr lang="en-US" sz="4000" dirty="0"/>
            </a:br>
            <a:r>
              <a:rPr lang="en-US" sz="3800" b="1" dirty="0">
                <a:solidFill>
                  <a:schemeClr val="accent5">
                    <a:lumMod val="50000"/>
                  </a:schemeClr>
                </a:solidFill>
                <a:cs typeface="Times New Roman" pitchFamily="18" charset="0"/>
              </a:rPr>
              <a:t/>
            </a:r>
            <a:br>
              <a:rPr lang="en-US" sz="3800" b="1" dirty="0">
                <a:solidFill>
                  <a:schemeClr val="accent5">
                    <a:lumMod val="50000"/>
                  </a:schemeClr>
                </a:solidFill>
                <a:cs typeface="Times New Roman" pitchFamily="18" charset="0"/>
              </a:rPr>
            </a:br>
            <a:r>
              <a:rPr lang="en-US" sz="3800" b="1" dirty="0" smtClean="0">
                <a:solidFill>
                  <a:schemeClr val="accent5">
                    <a:lumMod val="50000"/>
                  </a:schemeClr>
                </a:solidFill>
                <a:cs typeface="Times New Roman" pitchFamily="18" charset="0"/>
              </a:rPr>
              <a:t>Workers’ Compensation and Disability Discrimination Under the Fair Employment and Housing Act</a:t>
            </a:r>
            <a:endParaRPr lang="en-US" sz="3800" b="1" dirty="0">
              <a:solidFill>
                <a:schemeClr val="accent5">
                  <a:lumMod val="50000"/>
                </a:schemeClr>
              </a:solidFill>
              <a:cs typeface="Times New Roman" pitchFamily="18" charset="0"/>
            </a:endParaRPr>
          </a:p>
        </p:txBody>
      </p:sp>
      <p:sp>
        <p:nvSpPr>
          <p:cNvPr id="15363" name="Slide Number Placeholder 6"/>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mbria" panose="02040503050406030204" pitchFamily="18"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mbria" panose="02040503050406030204" pitchFamily="18" charset="0"/>
              </a:defRPr>
            </a:lvl2pPr>
            <a:lvl3pPr marL="1143000" indent="-228600">
              <a:spcBef>
                <a:spcPct val="20000"/>
              </a:spcBef>
              <a:buClr>
                <a:srgbClr val="D2CB6C"/>
              </a:buClr>
              <a:buFont typeface="Arial" panose="020B0604020202020204" pitchFamily="34" charset="0"/>
              <a:buChar char="•"/>
              <a:defRPr>
                <a:solidFill>
                  <a:schemeClr val="tx1"/>
                </a:solidFill>
                <a:latin typeface="Cambria" panose="02040503050406030204" pitchFamily="18"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mbria" panose="02040503050406030204" pitchFamily="18"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mbria" panose="02040503050406030204" pitchFamily="18"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9pPr>
          </a:lstStyle>
          <a:p>
            <a:pPr>
              <a:spcBef>
                <a:spcPct val="0"/>
              </a:spcBef>
              <a:buClrTx/>
              <a:buFontTx/>
              <a:buNone/>
            </a:pPr>
            <a:fld id="{D048D181-DDB6-4C4C-9EEC-9A73C04A0F21}" type="slidenum">
              <a:rPr lang="en-US" altLang="en-US" sz="1800" smtClean="0">
                <a:solidFill>
                  <a:srgbClr val="FFFFFF"/>
                </a:solidFill>
                <a:latin typeface="Candara" panose="020E0502030303020204" pitchFamily="34" charset="0"/>
              </a:rPr>
              <a:pPr>
                <a:spcBef>
                  <a:spcPct val="0"/>
                </a:spcBef>
                <a:buClrTx/>
                <a:buFontTx/>
                <a:buNone/>
              </a:pPr>
              <a:t>1</a:t>
            </a:fld>
            <a:endParaRPr lang="en-US" altLang="en-US" sz="1800" smtClean="0">
              <a:solidFill>
                <a:srgbClr val="FFFFFF"/>
              </a:solidFill>
              <a:latin typeface="Candara" panose="020E0502030303020204" pitchFamily="34" charset="0"/>
            </a:endParaRPr>
          </a:p>
        </p:txBody>
      </p:sp>
      <p:sp>
        <p:nvSpPr>
          <p:cNvPr id="15364" name="Subtitle 2"/>
          <p:cNvSpPr txBox="1">
            <a:spLocks/>
          </p:cNvSpPr>
          <p:nvPr/>
        </p:nvSpPr>
        <p:spPr bwMode="auto">
          <a:xfrm>
            <a:off x="4465638" y="4724400"/>
            <a:ext cx="3478212" cy="16795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tIns="91440" bIns="91440"/>
          <a:lstStyle>
            <a:lvl1pPr>
              <a:spcBef>
                <a:spcPct val="20000"/>
              </a:spcBef>
              <a:buClr>
                <a:schemeClr val="accent1"/>
              </a:buClr>
              <a:buFont typeface="Arial" panose="020B0604020202020204" pitchFamily="34" charset="0"/>
              <a:buChar char="•"/>
              <a:defRPr sz="2200">
                <a:solidFill>
                  <a:schemeClr val="tx1"/>
                </a:solidFill>
                <a:latin typeface="Cambria" panose="02040503050406030204" pitchFamily="18"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mbria" panose="02040503050406030204" pitchFamily="18" charset="0"/>
              </a:defRPr>
            </a:lvl2pPr>
            <a:lvl3pPr marL="1143000" indent="-228600">
              <a:spcBef>
                <a:spcPct val="20000"/>
              </a:spcBef>
              <a:buClr>
                <a:srgbClr val="D2CB6C"/>
              </a:buClr>
              <a:buFont typeface="Arial" panose="020B0604020202020204" pitchFamily="34" charset="0"/>
              <a:buChar char="•"/>
              <a:defRPr>
                <a:solidFill>
                  <a:schemeClr val="tx1"/>
                </a:solidFill>
                <a:latin typeface="Cambria" panose="02040503050406030204" pitchFamily="18"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mbria" panose="02040503050406030204" pitchFamily="18"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mbria" panose="02040503050406030204" pitchFamily="18"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9pPr>
          </a:lstStyle>
          <a:p>
            <a:pPr eaLnBrk="1" hangingPunct="1">
              <a:spcBef>
                <a:spcPct val="0"/>
              </a:spcBef>
              <a:buClr>
                <a:srgbClr val="FF6600"/>
              </a:buClr>
              <a:buFontTx/>
              <a:buNone/>
            </a:pPr>
            <a:endParaRPr lang="en-US" altLang="en-US" sz="1400">
              <a:latin typeface="Times New Roman" panose="02020603050405020304" pitchFamily="18" charset="0"/>
              <a:cs typeface="Times New Roman" panose="02020603050405020304" pitchFamily="18" charset="0"/>
            </a:endParaRPr>
          </a:p>
          <a:p>
            <a:pPr algn="r" eaLnBrk="1" hangingPunct="1">
              <a:spcBef>
                <a:spcPct val="0"/>
              </a:spcBef>
              <a:buClr>
                <a:srgbClr val="FF6600"/>
              </a:buClr>
              <a:buFontTx/>
              <a:buNone/>
            </a:pPr>
            <a:endParaRPr lang="en-US" altLang="en-US" sz="1400">
              <a:latin typeface="Times New Roman" panose="02020603050405020304" pitchFamily="18" charset="0"/>
              <a:cs typeface="Times New Roman" panose="02020603050405020304" pitchFamily="18" charset="0"/>
            </a:endParaRPr>
          </a:p>
          <a:p>
            <a:pPr algn="r" eaLnBrk="1" hangingPunct="1">
              <a:spcBef>
                <a:spcPct val="0"/>
              </a:spcBef>
              <a:buClr>
                <a:srgbClr val="FF6600"/>
              </a:buClr>
              <a:buFontTx/>
              <a:buNone/>
            </a:pPr>
            <a:endParaRPr lang="en-US" altLang="en-US" sz="1400">
              <a:latin typeface="Times New Roman" panose="02020603050405020304" pitchFamily="18" charset="0"/>
              <a:cs typeface="Times New Roman" panose="02020603050405020304" pitchFamily="18" charset="0"/>
            </a:endParaRPr>
          </a:p>
        </p:txBody>
      </p:sp>
      <p:pic>
        <p:nvPicPr>
          <p:cNvPr id="15365"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59075" y="4367213"/>
            <a:ext cx="2193925" cy="219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620000" cy="685800"/>
          </a:xfrm>
        </p:spPr>
        <p:txBody>
          <a:bodyPr/>
          <a:lstStyle/>
          <a:p>
            <a:pPr eaLnBrk="1" fontAlgn="auto" hangingPunct="1">
              <a:spcAft>
                <a:spcPts val="0"/>
              </a:spcAft>
              <a:defRPr/>
            </a:pPr>
            <a:r>
              <a:rPr lang="en-US" sz="4800" b="1" dirty="0" smtClean="0"/>
              <a:t>Working While Getting TPD</a:t>
            </a:r>
            <a:endParaRPr lang="en-US" sz="4800" b="1" dirty="0"/>
          </a:p>
        </p:txBody>
      </p:sp>
      <p:sp>
        <p:nvSpPr>
          <p:cNvPr id="24579" name="Slide Number Placeholder 3"/>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mbria" panose="02040503050406030204" pitchFamily="18"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mbria" panose="02040503050406030204" pitchFamily="18" charset="0"/>
              </a:defRPr>
            </a:lvl2pPr>
            <a:lvl3pPr marL="1143000" indent="-228600">
              <a:spcBef>
                <a:spcPct val="20000"/>
              </a:spcBef>
              <a:buClr>
                <a:srgbClr val="D2CB6C"/>
              </a:buClr>
              <a:buFont typeface="Arial" panose="020B0604020202020204" pitchFamily="34" charset="0"/>
              <a:buChar char="•"/>
              <a:defRPr>
                <a:solidFill>
                  <a:schemeClr val="tx1"/>
                </a:solidFill>
                <a:latin typeface="Cambria" panose="02040503050406030204" pitchFamily="18"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mbria" panose="02040503050406030204" pitchFamily="18"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mbria" panose="02040503050406030204" pitchFamily="18"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9pPr>
          </a:lstStyle>
          <a:p>
            <a:pPr>
              <a:spcBef>
                <a:spcPct val="0"/>
              </a:spcBef>
              <a:buClrTx/>
              <a:buFontTx/>
              <a:buNone/>
            </a:pPr>
            <a:fld id="{29BBCB57-3C5B-444F-AC9E-1D7C6BDBDA03}" type="slidenum">
              <a:rPr lang="en-US" altLang="en-US" sz="1800" smtClean="0">
                <a:solidFill>
                  <a:srgbClr val="FFFFFF"/>
                </a:solidFill>
                <a:latin typeface="Times New Roman" panose="02020603050405020304" pitchFamily="18" charset="0"/>
                <a:ea typeface="ＭＳ Ｐゴシック" panose="020B0600070205080204" pitchFamily="34" charset="-128"/>
              </a:rPr>
              <a:pPr>
                <a:spcBef>
                  <a:spcPct val="0"/>
                </a:spcBef>
                <a:buClrTx/>
                <a:buFontTx/>
                <a:buNone/>
              </a:pPr>
              <a:t>10</a:t>
            </a:fld>
            <a:endParaRPr lang="en-US" altLang="en-US" sz="1800" smtClean="0">
              <a:solidFill>
                <a:srgbClr val="FFFFFF"/>
              </a:solidFill>
              <a:latin typeface="Times New Roman" panose="02020603050405020304" pitchFamily="18" charset="0"/>
              <a:ea typeface="ＭＳ Ｐゴシック" panose="020B0600070205080204" pitchFamily="34" charset="-128"/>
            </a:endParaRPr>
          </a:p>
        </p:txBody>
      </p:sp>
      <p:sp>
        <p:nvSpPr>
          <p:cNvPr id="3" name="Content Placeholder 2"/>
          <p:cNvSpPr>
            <a:spLocks noGrp="1"/>
          </p:cNvSpPr>
          <p:nvPr>
            <p:ph idx="4294967295"/>
          </p:nvPr>
        </p:nvSpPr>
        <p:spPr>
          <a:xfrm>
            <a:off x="381000" y="1143000"/>
            <a:ext cx="7620000" cy="5041900"/>
          </a:xfrm>
        </p:spPr>
        <p:txBody>
          <a:bodyPr rtlCol="0">
            <a:normAutofit fontScale="85000" lnSpcReduction="20000"/>
          </a:bodyPr>
          <a:lstStyle/>
          <a:p>
            <a:pPr eaLnBrk="1" fontAlgn="auto" hangingPunct="1">
              <a:lnSpc>
                <a:spcPct val="120000"/>
              </a:lnSpc>
              <a:spcAft>
                <a:spcPts val="0"/>
              </a:spcAft>
              <a:defRPr/>
            </a:pPr>
            <a:r>
              <a:rPr lang="en-US" sz="5200" dirty="0" smtClean="0"/>
              <a:t>Employer not required to offer you work</a:t>
            </a:r>
          </a:p>
          <a:p>
            <a:pPr eaLnBrk="1" fontAlgn="auto" hangingPunct="1">
              <a:lnSpc>
                <a:spcPct val="120000"/>
              </a:lnSpc>
              <a:spcAft>
                <a:spcPts val="0"/>
              </a:spcAft>
              <a:defRPr/>
            </a:pPr>
            <a:r>
              <a:rPr lang="en-US" sz="5200" dirty="0" smtClean="0"/>
              <a:t>They may offer you work you don’t like, so long as you can do it within your work restrictions </a:t>
            </a:r>
          </a:p>
          <a:p>
            <a:pPr lvl="1" eaLnBrk="1" fontAlgn="auto" hangingPunct="1">
              <a:lnSpc>
                <a:spcPct val="120000"/>
              </a:lnSpc>
              <a:spcAft>
                <a:spcPts val="0"/>
              </a:spcAft>
              <a:defRPr/>
            </a:pPr>
            <a:r>
              <a:rPr lang="en-US" sz="5000" dirty="0" smtClean="0"/>
              <a:t>(e.g. no lifting over 20 </a:t>
            </a:r>
            <a:r>
              <a:rPr lang="en-US" sz="5000" dirty="0" err="1" smtClean="0"/>
              <a:t>lbs</a:t>
            </a:r>
            <a:r>
              <a:rPr lang="en-US" sz="5000" dirty="0" smtClean="0"/>
              <a:t>)</a:t>
            </a:r>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620000" cy="685800"/>
          </a:xfrm>
        </p:spPr>
        <p:txBody>
          <a:bodyPr/>
          <a:lstStyle/>
          <a:p>
            <a:pPr eaLnBrk="1" fontAlgn="auto" hangingPunct="1">
              <a:spcAft>
                <a:spcPts val="0"/>
              </a:spcAft>
              <a:defRPr/>
            </a:pPr>
            <a:r>
              <a:rPr lang="en-US" sz="4400" b="1" dirty="0" smtClean="0"/>
              <a:t>Permanent Disability Benefits</a:t>
            </a:r>
            <a:endParaRPr lang="en-US" sz="4400" b="1" dirty="0"/>
          </a:p>
        </p:txBody>
      </p:sp>
      <p:sp>
        <p:nvSpPr>
          <p:cNvPr id="25603" name="Slide Number Placeholder 3"/>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mbria" panose="02040503050406030204" pitchFamily="18"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mbria" panose="02040503050406030204" pitchFamily="18" charset="0"/>
              </a:defRPr>
            </a:lvl2pPr>
            <a:lvl3pPr marL="1143000" indent="-228600">
              <a:spcBef>
                <a:spcPct val="20000"/>
              </a:spcBef>
              <a:buClr>
                <a:srgbClr val="D2CB6C"/>
              </a:buClr>
              <a:buFont typeface="Arial" panose="020B0604020202020204" pitchFamily="34" charset="0"/>
              <a:buChar char="•"/>
              <a:defRPr>
                <a:solidFill>
                  <a:schemeClr val="tx1"/>
                </a:solidFill>
                <a:latin typeface="Cambria" panose="02040503050406030204" pitchFamily="18"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mbria" panose="02040503050406030204" pitchFamily="18"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mbria" panose="02040503050406030204" pitchFamily="18"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9pPr>
          </a:lstStyle>
          <a:p>
            <a:pPr>
              <a:spcBef>
                <a:spcPct val="0"/>
              </a:spcBef>
              <a:buClrTx/>
              <a:buFontTx/>
              <a:buNone/>
            </a:pPr>
            <a:fld id="{305B03ED-9224-4B11-BFD1-F07B7225D554}" type="slidenum">
              <a:rPr lang="en-US" altLang="en-US" sz="1800" smtClean="0">
                <a:solidFill>
                  <a:srgbClr val="FFFFFF"/>
                </a:solidFill>
                <a:latin typeface="Times New Roman" panose="02020603050405020304" pitchFamily="18" charset="0"/>
                <a:ea typeface="ＭＳ Ｐゴシック" panose="020B0600070205080204" pitchFamily="34" charset="-128"/>
              </a:rPr>
              <a:pPr>
                <a:spcBef>
                  <a:spcPct val="0"/>
                </a:spcBef>
                <a:buClrTx/>
                <a:buFontTx/>
                <a:buNone/>
              </a:pPr>
              <a:t>11</a:t>
            </a:fld>
            <a:endParaRPr lang="en-US" altLang="en-US" sz="1800" smtClean="0">
              <a:solidFill>
                <a:srgbClr val="FFFFFF"/>
              </a:solidFill>
              <a:latin typeface="Times New Roman" panose="02020603050405020304" pitchFamily="18" charset="0"/>
              <a:ea typeface="ＭＳ Ｐゴシック" panose="020B0600070205080204" pitchFamily="34" charset="-128"/>
            </a:endParaRPr>
          </a:p>
        </p:txBody>
      </p:sp>
      <p:sp>
        <p:nvSpPr>
          <p:cNvPr id="3" name="Content Placeholder 2"/>
          <p:cNvSpPr>
            <a:spLocks noGrp="1"/>
          </p:cNvSpPr>
          <p:nvPr>
            <p:ph idx="4294967295"/>
          </p:nvPr>
        </p:nvSpPr>
        <p:spPr>
          <a:xfrm>
            <a:off x="381000" y="1143000"/>
            <a:ext cx="7620000" cy="5041900"/>
          </a:xfrm>
        </p:spPr>
        <p:txBody>
          <a:bodyPr rtlCol="0">
            <a:normAutofit fontScale="55000" lnSpcReduction="20000"/>
          </a:bodyPr>
          <a:lstStyle/>
          <a:p>
            <a:pPr eaLnBrk="1" fontAlgn="auto" hangingPunct="1">
              <a:lnSpc>
                <a:spcPct val="120000"/>
              </a:lnSpc>
              <a:spcAft>
                <a:spcPts val="0"/>
              </a:spcAft>
              <a:defRPr/>
            </a:pPr>
            <a:r>
              <a:rPr lang="en-US" sz="5200" dirty="0" smtClean="0"/>
              <a:t>If you will never completely recover</a:t>
            </a:r>
          </a:p>
          <a:p>
            <a:pPr eaLnBrk="1" fontAlgn="auto" hangingPunct="1">
              <a:lnSpc>
                <a:spcPct val="120000"/>
              </a:lnSpc>
              <a:spcAft>
                <a:spcPts val="0"/>
              </a:spcAft>
              <a:defRPr/>
            </a:pPr>
            <a:r>
              <a:rPr lang="en-US" sz="5200" dirty="0" smtClean="0"/>
              <a:t>Doctor determines a “rating” on how much your disability limits your earning power</a:t>
            </a:r>
          </a:p>
          <a:p>
            <a:pPr lvl="1" eaLnBrk="1" fontAlgn="auto" hangingPunct="1">
              <a:lnSpc>
                <a:spcPct val="120000"/>
              </a:lnSpc>
              <a:spcAft>
                <a:spcPts val="0"/>
              </a:spcAft>
              <a:defRPr/>
            </a:pPr>
            <a:r>
              <a:rPr lang="en-US" sz="5000" dirty="0" smtClean="0"/>
              <a:t>100% is very rare</a:t>
            </a:r>
          </a:p>
          <a:p>
            <a:pPr eaLnBrk="1" fontAlgn="auto" hangingPunct="1">
              <a:lnSpc>
                <a:spcPct val="120000"/>
              </a:lnSpc>
              <a:spcAft>
                <a:spcPts val="0"/>
              </a:spcAft>
              <a:defRPr/>
            </a:pPr>
            <a:endParaRPr lang="en-US" sz="5200" dirty="0" smtClean="0"/>
          </a:p>
          <a:p>
            <a:pPr eaLnBrk="1" fontAlgn="auto" hangingPunct="1">
              <a:lnSpc>
                <a:spcPct val="120000"/>
              </a:lnSpc>
              <a:spcAft>
                <a:spcPts val="0"/>
              </a:spcAft>
              <a:defRPr/>
            </a:pPr>
            <a:r>
              <a:rPr lang="en-US" sz="5200" dirty="0" smtClean="0"/>
              <a:t>Benefit amount based on:</a:t>
            </a:r>
          </a:p>
          <a:p>
            <a:pPr lvl="1" eaLnBrk="1" fontAlgn="auto" hangingPunct="1">
              <a:lnSpc>
                <a:spcPct val="120000"/>
              </a:lnSpc>
              <a:spcAft>
                <a:spcPts val="0"/>
              </a:spcAft>
              <a:defRPr/>
            </a:pPr>
            <a:r>
              <a:rPr lang="en-US" sz="4800" dirty="0" smtClean="0"/>
              <a:t>Your rating</a:t>
            </a:r>
          </a:p>
          <a:p>
            <a:pPr lvl="1" eaLnBrk="1" fontAlgn="auto" hangingPunct="1">
              <a:lnSpc>
                <a:spcPct val="120000"/>
              </a:lnSpc>
              <a:spcAft>
                <a:spcPts val="0"/>
              </a:spcAft>
              <a:defRPr/>
            </a:pPr>
            <a:r>
              <a:rPr lang="en-US" sz="4800" dirty="0" smtClean="0"/>
              <a:t>Your wages before injury</a:t>
            </a:r>
          </a:p>
        </p:txBody>
      </p:sp>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620000" cy="685800"/>
          </a:xfrm>
        </p:spPr>
        <p:txBody>
          <a:bodyPr/>
          <a:lstStyle/>
          <a:p>
            <a:pPr eaLnBrk="1" fontAlgn="auto" hangingPunct="1">
              <a:spcAft>
                <a:spcPts val="0"/>
              </a:spcAft>
              <a:defRPr/>
            </a:pPr>
            <a:r>
              <a:rPr lang="en-US" sz="4800" b="1" dirty="0" smtClean="0"/>
              <a:t>Disability Discrimination</a:t>
            </a:r>
            <a:endParaRPr lang="en-US" sz="4800" b="1" dirty="0"/>
          </a:p>
        </p:txBody>
      </p:sp>
      <p:sp>
        <p:nvSpPr>
          <p:cNvPr id="26627" name="Slide Number Placeholder 3"/>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mbria" panose="02040503050406030204" pitchFamily="18"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mbria" panose="02040503050406030204" pitchFamily="18" charset="0"/>
              </a:defRPr>
            </a:lvl2pPr>
            <a:lvl3pPr marL="1143000" indent="-228600">
              <a:spcBef>
                <a:spcPct val="20000"/>
              </a:spcBef>
              <a:buClr>
                <a:srgbClr val="D2CB6C"/>
              </a:buClr>
              <a:buFont typeface="Arial" panose="020B0604020202020204" pitchFamily="34" charset="0"/>
              <a:buChar char="•"/>
              <a:defRPr>
                <a:solidFill>
                  <a:schemeClr val="tx1"/>
                </a:solidFill>
                <a:latin typeface="Cambria" panose="02040503050406030204" pitchFamily="18"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mbria" panose="02040503050406030204" pitchFamily="18"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mbria" panose="02040503050406030204" pitchFamily="18"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9pPr>
          </a:lstStyle>
          <a:p>
            <a:pPr>
              <a:spcBef>
                <a:spcPct val="0"/>
              </a:spcBef>
              <a:buClrTx/>
              <a:buFontTx/>
              <a:buNone/>
            </a:pPr>
            <a:fld id="{7354395F-4933-47ED-9CE2-E0D089AF924C}" type="slidenum">
              <a:rPr lang="en-US" altLang="en-US" sz="1800" smtClean="0">
                <a:solidFill>
                  <a:srgbClr val="FFFFFF"/>
                </a:solidFill>
                <a:latin typeface="Times New Roman" panose="02020603050405020304" pitchFamily="18" charset="0"/>
                <a:ea typeface="ＭＳ Ｐゴシック" panose="020B0600070205080204" pitchFamily="34" charset="-128"/>
              </a:rPr>
              <a:pPr>
                <a:spcBef>
                  <a:spcPct val="0"/>
                </a:spcBef>
                <a:buClrTx/>
                <a:buFontTx/>
                <a:buNone/>
              </a:pPr>
              <a:t>12</a:t>
            </a:fld>
            <a:endParaRPr lang="en-US" altLang="en-US" sz="1800" smtClean="0">
              <a:solidFill>
                <a:srgbClr val="FFFFFF"/>
              </a:solidFill>
              <a:latin typeface="Times New Roman" panose="02020603050405020304" pitchFamily="18" charset="0"/>
              <a:ea typeface="ＭＳ Ｐゴシック" panose="020B0600070205080204" pitchFamily="34" charset="-128"/>
            </a:endParaRPr>
          </a:p>
        </p:txBody>
      </p:sp>
      <p:sp>
        <p:nvSpPr>
          <p:cNvPr id="3" name="Content Placeholder 2"/>
          <p:cNvSpPr>
            <a:spLocks noGrp="1"/>
          </p:cNvSpPr>
          <p:nvPr>
            <p:ph idx="4294967295"/>
          </p:nvPr>
        </p:nvSpPr>
        <p:spPr>
          <a:xfrm>
            <a:off x="381000" y="1143000"/>
            <a:ext cx="7620000" cy="5041900"/>
          </a:xfrm>
        </p:spPr>
        <p:txBody>
          <a:bodyPr rtlCol="0">
            <a:normAutofit fontScale="77500" lnSpcReduction="20000"/>
          </a:bodyPr>
          <a:lstStyle/>
          <a:p>
            <a:pPr marL="628650" indent="-514350" eaLnBrk="1" fontAlgn="auto" hangingPunct="1">
              <a:lnSpc>
                <a:spcPts val="4520"/>
              </a:lnSpc>
              <a:spcAft>
                <a:spcPts val="0"/>
              </a:spcAft>
              <a:buFont typeface="Arial" charset="0"/>
              <a:buAutoNum type="arabicPeriod"/>
              <a:defRPr/>
            </a:pPr>
            <a:r>
              <a:rPr lang="en-US" sz="5400" dirty="0" smtClean="0"/>
              <a:t>Who is protected? </a:t>
            </a:r>
          </a:p>
          <a:p>
            <a:pPr lvl="1" eaLnBrk="1" fontAlgn="auto" hangingPunct="1">
              <a:lnSpc>
                <a:spcPts val="4520"/>
              </a:lnSpc>
              <a:spcAft>
                <a:spcPts val="0"/>
              </a:spcAft>
              <a:buFont typeface="Arial" charset="0"/>
              <a:buChar char="•"/>
              <a:defRPr/>
            </a:pPr>
            <a:r>
              <a:rPr lang="en-US" sz="5200" dirty="0" smtClean="0"/>
              <a:t>Defining disability and qualified employees.</a:t>
            </a:r>
          </a:p>
          <a:p>
            <a:pPr marL="628650" indent="-514350" eaLnBrk="1" fontAlgn="auto" hangingPunct="1">
              <a:lnSpc>
                <a:spcPts val="4520"/>
              </a:lnSpc>
              <a:spcAft>
                <a:spcPts val="0"/>
              </a:spcAft>
              <a:buFont typeface="Arial" charset="0"/>
              <a:buAutoNum type="arabicPeriod"/>
              <a:defRPr/>
            </a:pPr>
            <a:r>
              <a:rPr lang="en-US" sz="5400" dirty="0" smtClean="0"/>
              <a:t>What are they entitled to? </a:t>
            </a:r>
          </a:p>
          <a:p>
            <a:pPr lvl="1" eaLnBrk="1" fontAlgn="auto" hangingPunct="1">
              <a:lnSpc>
                <a:spcPts val="4520"/>
              </a:lnSpc>
              <a:spcAft>
                <a:spcPts val="0"/>
              </a:spcAft>
              <a:buFont typeface="Arial" charset="0"/>
              <a:buChar char="•"/>
              <a:defRPr/>
            </a:pPr>
            <a:r>
              <a:rPr lang="en-US" sz="5200" dirty="0" smtClean="0"/>
              <a:t>Reasonable accommodation. </a:t>
            </a:r>
          </a:p>
          <a:p>
            <a:pPr marL="628650" indent="-514350" eaLnBrk="1" fontAlgn="auto" hangingPunct="1">
              <a:lnSpc>
                <a:spcPts val="4520"/>
              </a:lnSpc>
              <a:spcAft>
                <a:spcPts val="0"/>
              </a:spcAft>
              <a:buFont typeface="Arial" charset="0"/>
              <a:buAutoNum type="arabicPeriod"/>
              <a:defRPr/>
            </a:pPr>
            <a:r>
              <a:rPr lang="en-US" sz="5400" dirty="0" smtClean="0"/>
              <a:t>How does that happen?</a:t>
            </a:r>
          </a:p>
          <a:p>
            <a:pPr lvl="1" eaLnBrk="1" fontAlgn="auto" hangingPunct="1">
              <a:lnSpc>
                <a:spcPts val="4520"/>
              </a:lnSpc>
              <a:spcAft>
                <a:spcPts val="0"/>
              </a:spcAft>
              <a:buFont typeface="Arial" charset="0"/>
              <a:buChar char="•"/>
              <a:defRPr/>
            </a:pPr>
            <a:r>
              <a:rPr lang="en-US" sz="5200" dirty="0" smtClean="0"/>
              <a:t> Interactive process.</a:t>
            </a:r>
          </a:p>
          <a:p>
            <a:pPr eaLnBrk="1" fontAlgn="auto" hangingPunct="1">
              <a:spcAft>
                <a:spcPts val="0"/>
              </a:spcAft>
              <a:defRPr/>
            </a:pPr>
            <a:endParaRPr lang="en-US" sz="3600" b="1" dirty="0"/>
          </a:p>
        </p:txBody>
      </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3"/>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mbria" panose="02040503050406030204" pitchFamily="18"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mbria" panose="02040503050406030204" pitchFamily="18" charset="0"/>
              </a:defRPr>
            </a:lvl2pPr>
            <a:lvl3pPr marL="1143000" indent="-228600">
              <a:spcBef>
                <a:spcPct val="20000"/>
              </a:spcBef>
              <a:buClr>
                <a:srgbClr val="D2CB6C"/>
              </a:buClr>
              <a:buFont typeface="Arial" panose="020B0604020202020204" pitchFamily="34" charset="0"/>
              <a:buChar char="•"/>
              <a:defRPr>
                <a:solidFill>
                  <a:schemeClr val="tx1"/>
                </a:solidFill>
                <a:latin typeface="Cambria" panose="02040503050406030204" pitchFamily="18"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mbria" panose="02040503050406030204" pitchFamily="18"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mbria" panose="02040503050406030204" pitchFamily="18"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9pPr>
          </a:lstStyle>
          <a:p>
            <a:pPr>
              <a:spcBef>
                <a:spcPct val="0"/>
              </a:spcBef>
              <a:buClrTx/>
              <a:buFontTx/>
              <a:buNone/>
            </a:pPr>
            <a:fld id="{D273FFC4-2AE5-4310-B928-79372F13A3FE}" type="slidenum">
              <a:rPr lang="en-US" altLang="en-US" sz="1800" smtClean="0">
                <a:solidFill>
                  <a:srgbClr val="FFFFFF"/>
                </a:solidFill>
                <a:latin typeface="Times New Roman" panose="02020603050405020304" pitchFamily="18" charset="0"/>
                <a:ea typeface="ＭＳ Ｐゴシック" panose="020B0600070205080204" pitchFamily="34" charset="-128"/>
              </a:rPr>
              <a:pPr>
                <a:spcBef>
                  <a:spcPct val="0"/>
                </a:spcBef>
                <a:buClrTx/>
                <a:buFontTx/>
                <a:buNone/>
              </a:pPr>
              <a:t>13</a:t>
            </a:fld>
            <a:endParaRPr lang="en-US" altLang="en-US" sz="1800" smtClean="0">
              <a:solidFill>
                <a:srgbClr val="FFFFFF"/>
              </a:solidFill>
              <a:latin typeface="Times New Roman" panose="02020603050405020304" pitchFamily="18" charset="0"/>
              <a:ea typeface="ＭＳ Ｐゴシック" panose="020B0600070205080204" pitchFamily="34" charset="-128"/>
            </a:endParaRPr>
          </a:p>
        </p:txBody>
      </p:sp>
      <p:sp>
        <p:nvSpPr>
          <p:cNvPr id="2" name="Title 1"/>
          <p:cNvSpPr>
            <a:spLocks noGrp="1"/>
          </p:cNvSpPr>
          <p:nvPr>
            <p:ph type="title" idx="4294967295"/>
          </p:nvPr>
        </p:nvSpPr>
        <p:spPr>
          <a:xfrm>
            <a:off x="381000" y="12700"/>
            <a:ext cx="7620000" cy="1143000"/>
          </a:xfrm>
        </p:spPr>
        <p:txBody>
          <a:bodyPr/>
          <a:lstStyle/>
          <a:p>
            <a:pPr eaLnBrk="1" fontAlgn="auto" hangingPunct="1">
              <a:spcAft>
                <a:spcPts val="0"/>
              </a:spcAft>
              <a:defRPr/>
            </a:pPr>
            <a:r>
              <a:rPr lang="en-US" b="1" dirty="0" smtClean="0"/>
              <a:t>Who is protected?</a:t>
            </a:r>
            <a:endParaRPr lang="en-US" b="1" dirty="0"/>
          </a:p>
        </p:txBody>
      </p:sp>
      <p:sp>
        <p:nvSpPr>
          <p:cNvPr id="18435" name="Content Placeholder 2"/>
          <p:cNvSpPr>
            <a:spLocks noGrp="1"/>
          </p:cNvSpPr>
          <p:nvPr>
            <p:ph idx="4294967295"/>
          </p:nvPr>
        </p:nvSpPr>
        <p:spPr>
          <a:xfrm>
            <a:off x="304800" y="1295400"/>
            <a:ext cx="7620000" cy="4572000"/>
          </a:xfrm>
        </p:spPr>
        <p:txBody>
          <a:bodyPr rtlCol="0">
            <a:normAutofit fontScale="92500" lnSpcReduction="10000"/>
          </a:bodyPr>
          <a:lstStyle/>
          <a:p>
            <a:pPr marL="857250" indent="-742950" eaLnBrk="1" fontAlgn="auto" hangingPunct="1">
              <a:spcAft>
                <a:spcPts val="0"/>
              </a:spcAft>
              <a:buFont typeface="+mj-lt"/>
              <a:buAutoNum type="arabicPeriod"/>
              <a:defRPr/>
            </a:pPr>
            <a:r>
              <a:rPr lang="en-US" altLang="en-US" sz="4400" dirty="0" smtClean="0">
                <a:latin typeface="+mj-lt"/>
                <a:ea typeface="ＭＳ Ｐゴシック" pitchFamily="34" charset="-128"/>
              </a:rPr>
              <a:t>Must be “disabled”</a:t>
            </a:r>
          </a:p>
          <a:p>
            <a:pPr lvl="1" eaLnBrk="1" fontAlgn="auto" hangingPunct="1">
              <a:spcAft>
                <a:spcPts val="0"/>
              </a:spcAft>
              <a:buFont typeface="Arial" charset="0"/>
              <a:buChar char="•"/>
              <a:defRPr/>
            </a:pPr>
            <a:r>
              <a:rPr lang="en-US" altLang="en-US" sz="4200" dirty="0" smtClean="0">
                <a:latin typeface="+mj-lt"/>
                <a:ea typeface="ＭＳ Ｐゴシック" pitchFamily="34" charset="-128"/>
              </a:rPr>
              <a:t>Use legal definition, not the regular meaning</a:t>
            </a:r>
          </a:p>
          <a:p>
            <a:pPr marL="857250" indent="-742950" eaLnBrk="1" fontAlgn="auto" hangingPunct="1">
              <a:spcAft>
                <a:spcPts val="0"/>
              </a:spcAft>
              <a:buFont typeface="+mj-lt"/>
              <a:buAutoNum type="arabicPeriod"/>
              <a:defRPr/>
            </a:pPr>
            <a:r>
              <a:rPr lang="en-US" altLang="en-US" sz="4000" dirty="0" smtClean="0">
                <a:latin typeface="+mj-lt"/>
                <a:ea typeface="ＭＳ Ｐゴシック" pitchFamily="34" charset="-128"/>
              </a:rPr>
              <a:t>Must be able to perform essential job functions (with reasonable accommodation if necessary) without endangering themselves or others</a:t>
            </a:r>
            <a:endParaRPr lang="en-US" altLang="en-US" sz="4800" dirty="0" smtClean="0">
              <a:latin typeface="+mj-lt"/>
              <a:ea typeface="ＭＳ Ｐゴシック" pitchFamily="34" charset="-128"/>
            </a:endParaRPr>
          </a:p>
          <a:p>
            <a:pPr marL="114300" indent="0" eaLnBrk="1" fontAlgn="auto" hangingPunct="1">
              <a:spcAft>
                <a:spcPts val="0"/>
              </a:spcAft>
              <a:buFont typeface="Arial" charset="0"/>
              <a:buNone/>
              <a:defRPr/>
            </a:pPr>
            <a:endParaRPr lang="en-US" altLang="en-US" sz="2600" dirty="0" smtClean="0">
              <a:latin typeface="+mj-lt"/>
              <a:ea typeface="ＭＳ Ｐゴシック" pitchFamily="34" charset="-128"/>
            </a:endParaRPr>
          </a:p>
          <a:p>
            <a:pPr eaLnBrk="1" fontAlgn="auto" hangingPunct="1">
              <a:spcAft>
                <a:spcPts val="0"/>
              </a:spcAft>
              <a:defRPr/>
            </a:pPr>
            <a:endParaRPr lang="en-US" altLang="en-US" sz="2400" dirty="0" smtClean="0">
              <a:latin typeface="+mj-lt"/>
              <a:ea typeface="ＭＳ Ｐゴシック" pitchFamily="34" charset="-128"/>
            </a:endParaRPr>
          </a:p>
        </p:txBody>
      </p:sp>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3"/>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mbria" panose="02040503050406030204" pitchFamily="18"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mbria" panose="02040503050406030204" pitchFamily="18" charset="0"/>
              </a:defRPr>
            </a:lvl2pPr>
            <a:lvl3pPr marL="1143000" indent="-228600">
              <a:spcBef>
                <a:spcPct val="20000"/>
              </a:spcBef>
              <a:buClr>
                <a:srgbClr val="D2CB6C"/>
              </a:buClr>
              <a:buFont typeface="Arial" panose="020B0604020202020204" pitchFamily="34" charset="0"/>
              <a:buChar char="•"/>
              <a:defRPr>
                <a:solidFill>
                  <a:schemeClr val="tx1"/>
                </a:solidFill>
                <a:latin typeface="Cambria" panose="02040503050406030204" pitchFamily="18"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mbria" panose="02040503050406030204" pitchFamily="18"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mbria" panose="02040503050406030204" pitchFamily="18"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9pPr>
          </a:lstStyle>
          <a:p>
            <a:pPr>
              <a:spcBef>
                <a:spcPct val="0"/>
              </a:spcBef>
              <a:buClrTx/>
              <a:buFontTx/>
              <a:buNone/>
            </a:pPr>
            <a:fld id="{F4CD5850-6920-4A8A-84BC-F49743BBB41C}" type="slidenum">
              <a:rPr lang="en-US" altLang="en-US" sz="1800" smtClean="0">
                <a:solidFill>
                  <a:srgbClr val="FFFFFF"/>
                </a:solidFill>
                <a:latin typeface="Times New Roman" panose="02020603050405020304" pitchFamily="18" charset="0"/>
                <a:ea typeface="ＭＳ Ｐゴシック" panose="020B0600070205080204" pitchFamily="34" charset="-128"/>
              </a:rPr>
              <a:pPr>
                <a:spcBef>
                  <a:spcPct val="0"/>
                </a:spcBef>
                <a:buClrTx/>
                <a:buFontTx/>
                <a:buNone/>
              </a:pPr>
              <a:t>14</a:t>
            </a:fld>
            <a:endParaRPr lang="en-US" altLang="en-US" sz="1800" smtClean="0">
              <a:solidFill>
                <a:srgbClr val="FFFFFF"/>
              </a:solidFill>
              <a:latin typeface="Times New Roman" panose="02020603050405020304" pitchFamily="18" charset="0"/>
              <a:ea typeface="ＭＳ Ｐゴシック" panose="020B0600070205080204" pitchFamily="34" charset="-128"/>
            </a:endParaRPr>
          </a:p>
        </p:txBody>
      </p:sp>
      <p:sp>
        <p:nvSpPr>
          <p:cNvPr id="2" name="Title 1"/>
          <p:cNvSpPr>
            <a:spLocks noGrp="1"/>
          </p:cNvSpPr>
          <p:nvPr>
            <p:ph type="title" idx="4294967295"/>
          </p:nvPr>
        </p:nvSpPr>
        <p:spPr>
          <a:xfrm>
            <a:off x="381000" y="12700"/>
            <a:ext cx="7620000" cy="1143000"/>
          </a:xfrm>
        </p:spPr>
        <p:txBody>
          <a:bodyPr/>
          <a:lstStyle/>
          <a:p>
            <a:pPr eaLnBrk="1" fontAlgn="auto" hangingPunct="1">
              <a:spcAft>
                <a:spcPts val="0"/>
              </a:spcAft>
              <a:defRPr/>
            </a:pPr>
            <a:r>
              <a:rPr lang="en-US" b="1" dirty="0" smtClean="0"/>
              <a:t>When is someone disabled?</a:t>
            </a:r>
            <a:endParaRPr lang="en-US" b="1" dirty="0"/>
          </a:p>
        </p:txBody>
      </p:sp>
      <p:sp>
        <p:nvSpPr>
          <p:cNvPr id="18435" name="Content Placeholder 2"/>
          <p:cNvSpPr>
            <a:spLocks noGrp="1"/>
          </p:cNvSpPr>
          <p:nvPr>
            <p:ph idx="4294967295"/>
          </p:nvPr>
        </p:nvSpPr>
        <p:spPr>
          <a:xfrm>
            <a:off x="304800" y="895350"/>
            <a:ext cx="7620000" cy="5448300"/>
          </a:xfrm>
        </p:spPr>
        <p:txBody>
          <a:bodyPr rtlCol="0">
            <a:normAutofit/>
          </a:bodyPr>
          <a:lstStyle/>
          <a:p>
            <a:pPr marL="857250" indent="-742950" eaLnBrk="1" fontAlgn="auto" hangingPunct="1">
              <a:spcAft>
                <a:spcPts val="0"/>
              </a:spcAft>
              <a:buFont typeface="+mj-lt"/>
              <a:buAutoNum type="arabicPeriod"/>
              <a:defRPr/>
            </a:pPr>
            <a:r>
              <a:rPr lang="en-US" altLang="en-US" sz="4400" dirty="0" smtClean="0">
                <a:latin typeface="+mj-lt"/>
                <a:ea typeface="ＭＳ Ｐゴシック" pitchFamily="34" charset="-128"/>
              </a:rPr>
              <a:t>Actual physical or mental “disability”</a:t>
            </a:r>
          </a:p>
          <a:p>
            <a:pPr marL="857250" indent="-742950" eaLnBrk="1" fontAlgn="auto" hangingPunct="1">
              <a:spcAft>
                <a:spcPts val="0"/>
              </a:spcAft>
              <a:buFont typeface="+mj-lt"/>
              <a:buAutoNum type="arabicPeriod"/>
              <a:defRPr/>
            </a:pPr>
            <a:r>
              <a:rPr lang="en-US" altLang="en-US" sz="4000" dirty="0" smtClean="0">
                <a:latin typeface="+mj-lt"/>
                <a:ea typeface="ＭＳ Ｐゴシック" pitchFamily="34" charset="-128"/>
              </a:rPr>
              <a:t>Employer knows employee has record or history of disability</a:t>
            </a:r>
          </a:p>
          <a:p>
            <a:pPr marL="857250" indent="-742950" eaLnBrk="1" fontAlgn="auto" hangingPunct="1">
              <a:spcAft>
                <a:spcPts val="0"/>
              </a:spcAft>
              <a:buFont typeface="+mj-lt"/>
              <a:buAutoNum type="arabicPeriod"/>
              <a:defRPr/>
            </a:pPr>
            <a:r>
              <a:rPr lang="en-US" altLang="en-US" sz="4000" dirty="0" smtClean="0">
                <a:latin typeface="+mj-lt"/>
                <a:ea typeface="ＭＳ Ｐゴシック" pitchFamily="34" charset="-128"/>
              </a:rPr>
              <a:t>Employer regards or treats employee as having past, present, or future disability</a:t>
            </a:r>
            <a:endParaRPr lang="en-US" altLang="en-US" sz="4800" dirty="0" smtClean="0">
              <a:latin typeface="+mj-lt"/>
              <a:ea typeface="ＭＳ Ｐゴシック" pitchFamily="34" charset="-128"/>
            </a:endParaRPr>
          </a:p>
          <a:p>
            <a:pPr marL="114300" indent="0" eaLnBrk="1" fontAlgn="auto" hangingPunct="1">
              <a:spcAft>
                <a:spcPts val="0"/>
              </a:spcAft>
              <a:buFont typeface="Arial" charset="0"/>
              <a:buNone/>
              <a:defRPr/>
            </a:pPr>
            <a:endParaRPr lang="en-US" altLang="en-US" sz="2600" dirty="0" smtClean="0">
              <a:latin typeface="+mj-lt"/>
              <a:ea typeface="ＭＳ Ｐゴシック" pitchFamily="34" charset="-128"/>
            </a:endParaRPr>
          </a:p>
          <a:p>
            <a:pPr eaLnBrk="1" fontAlgn="auto" hangingPunct="1">
              <a:spcAft>
                <a:spcPts val="0"/>
              </a:spcAft>
              <a:defRPr/>
            </a:pPr>
            <a:endParaRPr lang="en-US" altLang="en-US" sz="2400" dirty="0" smtClean="0">
              <a:latin typeface="+mj-lt"/>
              <a:ea typeface="ＭＳ Ｐゴシック" pitchFamily="34" charset="-128"/>
            </a:endParaRPr>
          </a:p>
        </p:txBody>
      </p:sp>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3"/>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mbria" panose="02040503050406030204" pitchFamily="18"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mbria" panose="02040503050406030204" pitchFamily="18" charset="0"/>
              </a:defRPr>
            </a:lvl2pPr>
            <a:lvl3pPr marL="1143000" indent="-228600">
              <a:spcBef>
                <a:spcPct val="20000"/>
              </a:spcBef>
              <a:buClr>
                <a:srgbClr val="D2CB6C"/>
              </a:buClr>
              <a:buFont typeface="Arial" panose="020B0604020202020204" pitchFamily="34" charset="0"/>
              <a:buChar char="•"/>
              <a:defRPr>
                <a:solidFill>
                  <a:schemeClr val="tx1"/>
                </a:solidFill>
                <a:latin typeface="Cambria" panose="02040503050406030204" pitchFamily="18"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mbria" panose="02040503050406030204" pitchFamily="18"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mbria" panose="02040503050406030204" pitchFamily="18"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9pPr>
          </a:lstStyle>
          <a:p>
            <a:pPr>
              <a:spcBef>
                <a:spcPct val="0"/>
              </a:spcBef>
              <a:buClrTx/>
              <a:buFontTx/>
              <a:buNone/>
            </a:pPr>
            <a:fld id="{E0780D36-EE51-471E-B0BA-0A36B5BE40C1}" type="slidenum">
              <a:rPr lang="en-US" altLang="en-US" sz="1800" smtClean="0">
                <a:solidFill>
                  <a:srgbClr val="FFFFFF"/>
                </a:solidFill>
                <a:latin typeface="Times New Roman" panose="02020603050405020304" pitchFamily="18" charset="0"/>
                <a:ea typeface="ＭＳ Ｐゴシック" panose="020B0600070205080204" pitchFamily="34" charset="-128"/>
              </a:rPr>
              <a:pPr>
                <a:spcBef>
                  <a:spcPct val="0"/>
                </a:spcBef>
                <a:buClrTx/>
                <a:buFontTx/>
                <a:buNone/>
              </a:pPr>
              <a:t>15</a:t>
            </a:fld>
            <a:endParaRPr lang="en-US" altLang="en-US" sz="1800" smtClean="0">
              <a:solidFill>
                <a:srgbClr val="FFFFFF"/>
              </a:solidFill>
              <a:latin typeface="Times New Roman" panose="02020603050405020304" pitchFamily="18" charset="0"/>
              <a:ea typeface="ＭＳ Ｐゴシック" panose="020B0600070205080204" pitchFamily="34" charset="-128"/>
            </a:endParaRPr>
          </a:p>
        </p:txBody>
      </p:sp>
      <p:sp>
        <p:nvSpPr>
          <p:cNvPr id="2" name="Title 1"/>
          <p:cNvSpPr>
            <a:spLocks noGrp="1"/>
          </p:cNvSpPr>
          <p:nvPr>
            <p:ph type="title" idx="4294967295"/>
          </p:nvPr>
        </p:nvSpPr>
        <p:spPr>
          <a:xfrm>
            <a:off x="381000" y="12700"/>
            <a:ext cx="7620000" cy="1143000"/>
          </a:xfrm>
        </p:spPr>
        <p:txBody>
          <a:bodyPr/>
          <a:lstStyle/>
          <a:p>
            <a:pPr eaLnBrk="1" fontAlgn="auto" hangingPunct="1">
              <a:spcAft>
                <a:spcPts val="0"/>
              </a:spcAft>
              <a:defRPr/>
            </a:pPr>
            <a:r>
              <a:rPr lang="en-US" b="1" dirty="0" smtClean="0"/>
              <a:t>Physical Disability</a:t>
            </a:r>
            <a:endParaRPr lang="en-US" b="1" dirty="0"/>
          </a:p>
        </p:txBody>
      </p:sp>
      <p:sp>
        <p:nvSpPr>
          <p:cNvPr id="18435" name="Content Placeholder 2"/>
          <p:cNvSpPr>
            <a:spLocks noGrp="1"/>
          </p:cNvSpPr>
          <p:nvPr>
            <p:ph idx="4294967295"/>
          </p:nvPr>
        </p:nvSpPr>
        <p:spPr>
          <a:xfrm>
            <a:off x="304800" y="1066800"/>
            <a:ext cx="7620000" cy="5276850"/>
          </a:xfrm>
        </p:spPr>
        <p:txBody>
          <a:bodyPr rtlCol="0">
            <a:normAutofit lnSpcReduction="10000"/>
          </a:bodyPr>
          <a:lstStyle/>
          <a:p>
            <a:pPr marL="628650" indent="-514350" eaLnBrk="1" fontAlgn="auto" hangingPunct="1">
              <a:spcAft>
                <a:spcPts val="0"/>
              </a:spcAft>
              <a:buFont typeface="+mj-lt"/>
              <a:buAutoNum type="arabicPeriod"/>
              <a:defRPr/>
            </a:pPr>
            <a:r>
              <a:rPr lang="en-US" altLang="en-US" sz="3400" dirty="0" smtClean="0">
                <a:latin typeface="+mj-lt"/>
                <a:ea typeface="ＭＳ Ｐゴシック" pitchFamily="34" charset="-128"/>
              </a:rPr>
              <a:t>Physiological disease, disorder, condition, cosmetic disfigurement, or anatomical loss;</a:t>
            </a:r>
          </a:p>
          <a:p>
            <a:pPr marL="628650" indent="-514350" eaLnBrk="1" fontAlgn="auto" hangingPunct="1">
              <a:spcAft>
                <a:spcPts val="0"/>
              </a:spcAft>
              <a:buFont typeface="+mj-lt"/>
              <a:buAutoNum type="arabicPeriod"/>
              <a:defRPr/>
            </a:pPr>
            <a:r>
              <a:rPr lang="en-US" altLang="en-US" sz="3400" dirty="0" smtClean="0">
                <a:latin typeface="+mj-lt"/>
                <a:ea typeface="ＭＳ Ｐゴシック" pitchFamily="34" charset="-128"/>
              </a:rPr>
              <a:t>That affects one of the body’s systems: neurological, musculoskeletal, cardiovascular, skin, etc.; and</a:t>
            </a:r>
          </a:p>
          <a:p>
            <a:pPr marL="628650" indent="-514350" eaLnBrk="1" fontAlgn="auto" hangingPunct="1">
              <a:spcAft>
                <a:spcPts val="0"/>
              </a:spcAft>
              <a:buFont typeface="+mj-lt"/>
              <a:buAutoNum type="arabicPeriod"/>
              <a:defRPr/>
            </a:pPr>
            <a:r>
              <a:rPr lang="en-US" altLang="en-US" sz="3400" dirty="0" smtClean="0">
                <a:latin typeface="+mj-lt"/>
                <a:ea typeface="ＭＳ Ｐゴシック" pitchFamily="34" charset="-128"/>
              </a:rPr>
              <a:t>Limits a major life activity: physical, mental, social activities, and working</a:t>
            </a:r>
          </a:p>
          <a:p>
            <a:pPr lvl="1" eaLnBrk="1" fontAlgn="auto" hangingPunct="1">
              <a:spcAft>
                <a:spcPts val="0"/>
              </a:spcAft>
              <a:buFont typeface="Arial" charset="0"/>
              <a:buChar char="•"/>
              <a:defRPr/>
            </a:pPr>
            <a:r>
              <a:rPr lang="en-US" altLang="en-US" sz="3200" dirty="0" smtClean="0">
                <a:latin typeface="+mj-lt"/>
                <a:ea typeface="ＭＳ Ｐゴシック" pitchFamily="34" charset="-128"/>
              </a:rPr>
              <a:t>Limits = makes achievement difficult</a:t>
            </a:r>
          </a:p>
          <a:p>
            <a:pPr eaLnBrk="1" fontAlgn="auto" hangingPunct="1">
              <a:spcAft>
                <a:spcPts val="0"/>
              </a:spcAft>
              <a:buFont typeface="Arial" charset="0"/>
              <a:buChar char="•"/>
              <a:defRPr/>
            </a:pPr>
            <a:endParaRPr lang="en-US" altLang="en-US" sz="4000" dirty="0" smtClean="0">
              <a:latin typeface="+mj-lt"/>
              <a:ea typeface="ＭＳ Ｐゴシック" pitchFamily="34" charset="-128"/>
            </a:endParaRPr>
          </a:p>
          <a:p>
            <a:pPr marL="114300" indent="0" eaLnBrk="1" fontAlgn="auto" hangingPunct="1">
              <a:spcAft>
                <a:spcPts val="0"/>
              </a:spcAft>
              <a:buFont typeface="Arial" charset="0"/>
              <a:buNone/>
              <a:defRPr/>
            </a:pPr>
            <a:endParaRPr lang="en-US" altLang="en-US" sz="2600" dirty="0" smtClean="0">
              <a:latin typeface="+mj-lt"/>
              <a:ea typeface="ＭＳ Ｐゴシック" pitchFamily="34" charset="-128"/>
            </a:endParaRPr>
          </a:p>
          <a:p>
            <a:pPr eaLnBrk="1" fontAlgn="auto" hangingPunct="1">
              <a:spcAft>
                <a:spcPts val="0"/>
              </a:spcAft>
              <a:defRPr/>
            </a:pPr>
            <a:endParaRPr lang="en-US" altLang="en-US" sz="2400" dirty="0" smtClean="0">
              <a:latin typeface="+mj-lt"/>
              <a:ea typeface="ＭＳ Ｐゴシック" pitchFamily="34" charset="-128"/>
            </a:endParaRPr>
          </a:p>
        </p:txBody>
      </p:sp>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3"/>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mbria" panose="02040503050406030204" pitchFamily="18"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mbria" panose="02040503050406030204" pitchFamily="18" charset="0"/>
              </a:defRPr>
            </a:lvl2pPr>
            <a:lvl3pPr marL="1143000" indent="-228600">
              <a:spcBef>
                <a:spcPct val="20000"/>
              </a:spcBef>
              <a:buClr>
                <a:srgbClr val="D2CB6C"/>
              </a:buClr>
              <a:buFont typeface="Arial" panose="020B0604020202020204" pitchFamily="34" charset="0"/>
              <a:buChar char="•"/>
              <a:defRPr>
                <a:solidFill>
                  <a:schemeClr val="tx1"/>
                </a:solidFill>
                <a:latin typeface="Cambria" panose="02040503050406030204" pitchFamily="18"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mbria" panose="02040503050406030204" pitchFamily="18"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mbria" panose="02040503050406030204" pitchFamily="18"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9pPr>
          </a:lstStyle>
          <a:p>
            <a:pPr>
              <a:spcBef>
                <a:spcPct val="0"/>
              </a:spcBef>
              <a:buClrTx/>
              <a:buFontTx/>
              <a:buNone/>
            </a:pPr>
            <a:fld id="{90F4A1AA-8B5D-40D6-8F98-396B000AC8E0}" type="slidenum">
              <a:rPr lang="en-US" altLang="en-US" sz="1800" smtClean="0">
                <a:solidFill>
                  <a:srgbClr val="FFFFFF"/>
                </a:solidFill>
                <a:latin typeface="Times New Roman" panose="02020603050405020304" pitchFamily="18" charset="0"/>
                <a:ea typeface="ＭＳ Ｐゴシック" panose="020B0600070205080204" pitchFamily="34" charset="-128"/>
              </a:rPr>
              <a:pPr>
                <a:spcBef>
                  <a:spcPct val="0"/>
                </a:spcBef>
                <a:buClrTx/>
                <a:buFontTx/>
                <a:buNone/>
              </a:pPr>
              <a:t>16</a:t>
            </a:fld>
            <a:endParaRPr lang="en-US" altLang="en-US" sz="1800" smtClean="0">
              <a:solidFill>
                <a:srgbClr val="FFFFFF"/>
              </a:solidFill>
              <a:latin typeface="Times New Roman" panose="02020603050405020304" pitchFamily="18" charset="0"/>
              <a:ea typeface="ＭＳ Ｐゴシック" panose="020B0600070205080204" pitchFamily="34" charset="-128"/>
            </a:endParaRPr>
          </a:p>
        </p:txBody>
      </p:sp>
      <p:sp>
        <p:nvSpPr>
          <p:cNvPr id="2" name="Title 1"/>
          <p:cNvSpPr>
            <a:spLocks noGrp="1"/>
          </p:cNvSpPr>
          <p:nvPr>
            <p:ph type="title" idx="4294967295"/>
          </p:nvPr>
        </p:nvSpPr>
        <p:spPr>
          <a:xfrm>
            <a:off x="381000" y="12700"/>
            <a:ext cx="7620000" cy="1143000"/>
          </a:xfrm>
        </p:spPr>
        <p:txBody>
          <a:bodyPr/>
          <a:lstStyle/>
          <a:p>
            <a:pPr eaLnBrk="1" fontAlgn="auto" hangingPunct="1">
              <a:spcAft>
                <a:spcPts val="0"/>
              </a:spcAft>
              <a:defRPr/>
            </a:pPr>
            <a:r>
              <a:rPr lang="en-US" b="1" dirty="0" smtClean="0"/>
              <a:t>Mental Disability</a:t>
            </a:r>
            <a:endParaRPr lang="en-US" b="1" dirty="0"/>
          </a:p>
        </p:txBody>
      </p:sp>
      <p:sp>
        <p:nvSpPr>
          <p:cNvPr id="18435" name="Content Placeholder 2"/>
          <p:cNvSpPr>
            <a:spLocks noGrp="1"/>
          </p:cNvSpPr>
          <p:nvPr>
            <p:ph idx="4294967295"/>
          </p:nvPr>
        </p:nvSpPr>
        <p:spPr>
          <a:xfrm>
            <a:off x="304800" y="1066800"/>
            <a:ext cx="7620000" cy="5276850"/>
          </a:xfrm>
        </p:spPr>
        <p:txBody>
          <a:bodyPr rtlCol="0">
            <a:normAutofit lnSpcReduction="10000"/>
          </a:bodyPr>
          <a:lstStyle/>
          <a:p>
            <a:pPr marL="628650" indent="-514350" eaLnBrk="1" fontAlgn="auto" hangingPunct="1">
              <a:spcAft>
                <a:spcPts val="0"/>
              </a:spcAft>
              <a:buFont typeface="+mj-lt"/>
              <a:buAutoNum type="arabicPeriod"/>
              <a:defRPr/>
            </a:pPr>
            <a:r>
              <a:rPr lang="en-US" altLang="en-US" sz="3800" dirty="0" smtClean="0">
                <a:latin typeface="+mj-lt"/>
                <a:ea typeface="ＭＳ Ｐゴシック" pitchFamily="34" charset="-128"/>
              </a:rPr>
              <a:t>Mental or psychological disorder or condition, such as intellectual disability, organic brain syndrome, emotional or mental illness;</a:t>
            </a:r>
          </a:p>
          <a:p>
            <a:pPr marL="628650" indent="-514350" eaLnBrk="1" fontAlgn="auto" hangingPunct="1">
              <a:spcAft>
                <a:spcPts val="0"/>
              </a:spcAft>
              <a:buFont typeface="+mj-lt"/>
              <a:buAutoNum type="arabicPeriod"/>
              <a:defRPr/>
            </a:pPr>
            <a:r>
              <a:rPr lang="en-US" altLang="en-US" sz="3800" dirty="0" smtClean="0">
                <a:latin typeface="+mj-lt"/>
                <a:ea typeface="ＭＳ Ｐゴシック" pitchFamily="34" charset="-128"/>
              </a:rPr>
              <a:t>That limits a major life activity: physical, mental, social activities, and working</a:t>
            </a:r>
          </a:p>
          <a:p>
            <a:pPr lvl="1" eaLnBrk="1" fontAlgn="auto" hangingPunct="1">
              <a:spcAft>
                <a:spcPts val="0"/>
              </a:spcAft>
              <a:buFont typeface="Arial" charset="0"/>
              <a:buChar char="•"/>
              <a:defRPr/>
            </a:pPr>
            <a:r>
              <a:rPr lang="en-US" altLang="en-US" sz="3400" dirty="0" smtClean="0">
                <a:latin typeface="+mj-lt"/>
                <a:ea typeface="ＭＳ Ｐゴシック" pitchFamily="34" charset="-128"/>
              </a:rPr>
              <a:t>Limits = makes achievement difficult</a:t>
            </a:r>
          </a:p>
          <a:p>
            <a:pPr eaLnBrk="1" fontAlgn="auto" hangingPunct="1">
              <a:spcAft>
                <a:spcPts val="0"/>
              </a:spcAft>
              <a:buFont typeface="Arial" charset="0"/>
              <a:buChar char="•"/>
              <a:defRPr/>
            </a:pPr>
            <a:endParaRPr lang="en-US" altLang="en-US" sz="4000" dirty="0" smtClean="0">
              <a:latin typeface="+mj-lt"/>
              <a:ea typeface="ＭＳ Ｐゴシック" pitchFamily="34" charset="-128"/>
            </a:endParaRPr>
          </a:p>
          <a:p>
            <a:pPr marL="114300" indent="0" eaLnBrk="1" fontAlgn="auto" hangingPunct="1">
              <a:spcAft>
                <a:spcPts val="0"/>
              </a:spcAft>
              <a:buFont typeface="Arial" charset="0"/>
              <a:buNone/>
              <a:defRPr/>
            </a:pPr>
            <a:endParaRPr lang="en-US" altLang="en-US" sz="2600" dirty="0" smtClean="0">
              <a:latin typeface="+mj-lt"/>
              <a:ea typeface="ＭＳ Ｐゴシック" pitchFamily="34" charset="-128"/>
            </a:endParaRPr>
          </a:p>
          <a:p>
            <a:pPr eaLnBrk="1" fontAlgn="auto" hangingPunct="1">
              <a:spcAft>
                <a:spcPts val="0"/>
              </a:spcAft>
              <a:defRPr/>
            </a:pPr>
            <a:endParaRPr lang="en-US" altLang="en-US" sz="2400" dirty="0" smtClean="0">
              <a:latin typeface="+mj-lt"/>
              <a:ea typeface="ＭＳ Ｐゴシック" pitchFamily="34" charset="-128"/>
            </a:endParaRPr>
          </a:p>
        </p:txBody>
      </p:sp>
    </p:spTree>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3"/>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mbria" panose="02040503050406030204" pitchFamily="18"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mbria" panose="02040503050406030204" pitchFamily="18" charset="0"/>
              </a:defRPr>
            </a:lvl2pPr>
            <a:lvl3pPr marL="1143000" indent="-228600">
              <a:spcBef>
                <a:spcPct val="20000"/>
              </a:spcBef>
              <a:buClr>
                <a:srgbClr val="D2CB6C"/>
              </a:buClr>
              <a:buFont typeface="Arial" panose="020B0604020202020204" pitchFamily="34" charset="0"/>
              <a:buChar char="•"/>
              <a:defRPr>
                <a:solidFill>
                  <a:schemeClr val="tx1"/>
                </a:solidFill>
                <a:latin typeface="Cambria" panose="02040503050406030204" pitchFamily="18"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mbria" panose="02040503050406030204" pitchFamily="18"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mbria" panose="02040503050406030204" pitchFamily="18"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9pPr>
          </a:lstStyle>
          <a:p>
            <a:pPr>
              <a:spcBef>
                <a:spcPct val="0"/>
              </a:spcBef>
              <a:buClrTx/>
              <a:buFontTx/>
              <a:buNone/>
            </a:pPr>
            <a:fld id="{77534A7D-94CF-4DA9-B895-37FDC4A80C34}" type="slidenum">
              <a:rPr lang="en-US" altLang="en-US" sz="1800" smtClean="0">
                <a:solidFill>
                  <a:srgbClr val="FFFFFF"/>
                </a:solidFill>
                <a:latin typeface="Times New Roman" panose="02020603050405020304" pitchFamily="18" charset="0"/>
                <a:ea typeface="ＭＳ Ｐゴシック" panose="020B0600070205080204" pitchFamily="34" charset="-128"/>
              </a:rPr>
              <a:pPr>
                <a:spcBef>
                  <a:spcPct val="0"/>
                </a:spcBef>
                <a:buClrTx/>
                <a:buFontTx/>
                <a:buNone/>
              </a:pPr>
              <a:t>17</a:t>
            </a:fld>
            <a:endParaRPr lang="en-US" altLang="en-US" sz="1800" smtClean="0">
              <a:solidFill>
                <a:srgbClr val="FFFFFF"/>
              </a:solidFill>
              <a:latin typeface="Times New Roman" panose="02020603050405020304" pitchFamily="18" charset="0"/>
              <a:ea typeface="ＭＳ Ｐゴシック" panose="020B0600070205080204" pitchFamily="34" charset="-128"/>
            </a:endParaRPr>
          </a:p>
        </p:txBody>
      </p:sp>
      <p:sp>
        <p:nvSpPr>
          <p:cNvPr id="2" name="Title 1"/>
          <p:cNvSpPr>
            <a:spLocks noGrp="1"/>
          </p:cNvSpPr>
          <p:nvPr>
            <p:ph type="title" idx="4294967295"/>
          </p:nvPr>
        </p:nvSpPr>
        <p:spPr>
          <a:xfrm>
            <a:off x="381000" y="12700"/>
            <a:ext cx="7620000" cy="1143000"/>
          </a:xfrm>
        </p:spPr>
        <p:txBody>
          <a:bodyPr/>
          <a:lstStyle/>
          <a:p>
            <a:pPr eaLnBrk="1" fontAlgn="auto" hangingPunct="1">
              <a:spcAft>
                <a:spcPts val="0"/>
              </a:spcAft>
              <a:defRPr/>
            </a:pPr>
            <a:r>
              <a:rPr lang="en-US" b="1" dirty="0" smtClean="0"/>
              <a:t>No Duration Requirement</a:t>
            </a:r>
            <a:endParaRPr lang="en-US" b="1" dirty="0"/>
          </a:p>
        </p:txBody>
      </p:sp>
      <p:sp>
        <p:nvSpPr>
          <p:cNvPr id="18435" name="Content Placeholder 2"/>
          <p:cNvSpPr>
            <a:spLocks noGrp="1"/>
          </p:cNvSpPr>
          <p:nvPr>
            <p:ph idx="4294967295"/>
          </p:nvPr>
        </p:nvSpPr>
        <p:spPr>
          <a:xfrm>
            <a:off x="304800" y="895350"/>
            <a:ext cx="7620000" cy="5448300"/>
          </a:xfrm>
        </p:spPr>
        <p:txBody>
          <a:bodyPr rtlCol="0">
            <a:normAutofit lnSpcReduction="10000"/>
          </a:bodyPr>
          <a:lstStyle/>
          <a:p>
            <a:pPr eaLnBrk="1" fontAlgn="auto" hangingPunct="1">
              <a:spcAft>
                <a:spcPts val="0"/>
              </a:spcAft>
              <a:buFont typeface="Arial" charset="0"/>
              <a:buChar char="•"/>
              <a:defRPr/>
            </a:pPr>
            <a:r>
              <a:rPr lang="en-US" altLang="en-US" sz="4000" dirty="0" smtClean="0">
                <a:ea typeface="ＭＳ Ｐゴシック" pitchFamily="34" charset="-128"/>
              </a:rPr>
              <a:t>Does not have to be permanent</a:t>
            </a:r>
            <a:endParaRPr lang="en-US" altLang="en-US" sz="4000" dirty="0">
              <a:ea typeface="ＭＳ Ｐゴシック" pitchFamily="34" charset="-128"/>
            </a:endParaRPr>
          </a:p>
          <a:p>
            <a:pPr eaLnBrk="1" fontAlgn="auto" hangingPunct="1">
              <a:spcAft>
                <a:spcPts val="0"/>
              </a:spcAft>
              <a:buFont typeface="Arial" charset="0"/>
              <a:buChar char="•"/>
              <a:defRPr/>
            </a:pPr>
            <a:r>
              <a:rPr lang="en-US" altLang="en-US" sz="4000" dirty="0" smtClean="0">
                <a:latin typeface="+mj-lt"/>
                <a:ea typeface="ＭＳ Ｐゴシック" pitchFamily="34" charset="-128"/>
              </a:rPr>
              <a:t>Temporary injury can be “disability”</a:t>
            </a:r>
          </a:p>
          <a:p>
            <a:pPr lvl="1" eaLnBrk="1" fontAlgn="auto" hangingPunct="1">
              <a:spcAft>
                <a:spcPts val="0"/>
              </a:spcAft>
              <a:buFont typeface="Arial" charset="0"/>
              <a:buChar char="•"/>
              <a:defRPr/>
            </a:pPr>
            <a:r>
              <a:rPr lang="en-US" altLang="en-US" sz="3800" dirty="0" smtClean="0">
                <a:latin typeface="+mj-lt"/>
                <a:ea typeface="ＭＳ Ｐゴシック" pitchFamily="34" charset="-128"/>
              </a:rPr>
              <a:t>E.g. a pulled hamstring is:</a:t>
            </a:r>
          </a:p>
          <a:p>
            <a:pPr marL="1519238" lvl="2" indent="-742950" eaLnBrk="1" fontAlgn="auto" hangingPunct="1">
              <a:spcAft>
                <a:spcPts val="0"/>
              </a:spcAft>
              <a:buFont typeface="+mj-lt"/>
              <a:buAutoNum type="arabicPeriod"/>
              <a:defRPr/>
            </a:pPr>
            <a:r>
              <a:rPr lang="en-US" altLang="en-US" sz="3600" dirty="0" smtClean="0">
                <a:latin typeface="+mj-lt"/>
                <a:ea typeface="ＭＳ Ｐゴシック" pitchFamily="34" charset="-128"/>
              </a:rPr>
              <a:t>A physiological condition </a:t>
            </a:r>
          </a:p>
          <a:p>
            <a:pPr marL="1519238" lvl="2" indent="-742950" eaLnBrk="1" fontAlgn="auto" hangingPunct="1">
              <a:spcAft>
                <a:spcPts val="0"/>
              </a:spcAft>
              <a:buFont typeface="+mj-lt"/>
              <a:buAutoNum type="arabicPeriod"/>
              <a:defRPr/>
            </a:pPr>
            <a:r>
              <a:rPr lang="en-US" altLang="en-US" sz="3600" dirty="0" smtClean="0">
                <a:latin typeface="+mj-lt"/>
                <a:ea typeface="ＭＳ Ｐゴシック" pitchFamily="34" charset="-128"/>
              </a:rPr>
              <a:t>That affects the musculoskeletal system; &amp;</a:t>
            </a:r>
          </a:p>
          <a:p>
            <a:pPr marL="1519238" lvl="2" indent="-742950" eaLnBrk="1" fontAlgn="auto" hangingPunct="1">
              <a:spcAft>
                <a:spcPts val="0"/>
              </a:spcAft>
              <a:buFont typeface="+mj-lt"/>
              <a:buAutoNum type="arabicPeriod"/>
              <a:defRPr/>
            </a:pPr>
            <a:r>
              <a:rPr lang="en-US" altLang="en-US" sz="3600" dirty="0">
                <a:latin typeface="+mj-lt"/>
                <a:ea typeface="ＭＳ Ｐゴシック" pitchFamily="34" charset="-128"/>
              </a:rPr>
              <a:t>L</a:t>
            </a:r>
            <a:r>
              <a:rPr lang="en-US" altLang="en-US" sz="3600" dirty="0" smtClean="0">
                <a:latin typeface="+mj-lt"/>
                <a:ea typeface="ＭＳ Ｐゴシック" pitchFamily="34" charset="-128"/>
              </a:rPr>
              <a:t>imits the major life activity of walking</a:t>
            </a:r>
          </a:p>
          <a:p>
            <a:pPr marL="1519238" lvl="2" indent="-742950" eaLnBrk="1" fontAlgn="auto" hangingPunct="1">
              <a:spcAft>
                <a:spcPts val="0"/>
              </a:spcAft>
              <a:buFont typeface="+mj-lt"/>
              <a:buAutoNum type="arabicPeriod"/>
              <a:defRPr/>
            </a:pPr>
            <a:endParaRPr lang="en-US" altLang="en-US" sz="3600" dirty="0" smtClean="0">
              <a:latin typeface="+mj-lt"/>
              <a:ea typeface="ＭＳ Ｐゴシック" pitchFamily="34" charset="-128"/>
            </a:endParaRPr>
          </a:p>
          <a:p>
            <a:pPr marL="114300" indent="0" eaLnBrk="1" fontAlgn="auto" hangingPunct="1">
              <a:spcAft>
                <a:spcPts val="0"/>
              </a:spcAft>
              <a:buFont typeface="Arial" charset="0"/>
              <a:buNone/>
              <a:defRPr/>
            </a:pPr>
            <a:endParaRPr lang="en-US" altLang="en-US" sz="2600" dirty="0" smtClean="0">
              <a:latin typeface="+mj-lt"/>
              <a:ea typeface="ＭＳ Ｐゴシック" pitchFamily="34" charset="-128"/>
            </a:endParaRPr>
          </a:p>
          <a:p>
            <a:pPr eaLnBrk="1" fontAlgn="auto" hangingPunct="1">
              <a:spcAft>
                <a:spcPts val="0"/>
              </a:spcAft>
              <a:defRPr/>
            </a:pPr>
            <a:endParaRPr lang="en-US" altLang="en-US" sz="2400" dirty="0" smtClean="0">
              <a:latin typeface="+mj-lt"/>
              <a:ea typeface="ＭＳ Ｐゴシック" pitchFamily="34" charset="-128"/>
            </a:endParaRPr>
          </a:p>
        </p:txBody>
      </p:sp>
    </p:spTree>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3"/>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mbria" panose="02040503050406030204" pitchFamily="18"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mbria" panose="02040503050406030204" pitchFamily="18" charset="0"/>
              </a:defRPr>
            </a:lvl2pPr>
            <a:lvl3pPr marL="1143000" indent="-228600">
              <a:spcBef>
                <a:spcPct val="20000"/>
              </a:spcBef>
              <a:buClr>
                <a:srgbClr val="D2CB6C"/>
              </a:buClr>
              <a:buFont typeface="Arial" panose="020B0604020202020204" pitchFamily="34" charset="0"/>
              <a:buChar char="•"/>
              <a:defRPr>
                <a:solidFill>
                  <a:schemeClr val="tx1"/>
                </a:solidFill>
                <a:latin typeface="Cambria" panose="02040503050406030204" pitchFamily="18"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mbria" panose="02040503050406030204" pitchFamily="18"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mbria" panose="02040503050406030204" pitchFamily="18"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9pPr>
          </a:lstStyle>
          <a:p>
            <a:pPr>
              <a:spcBef>
                <a:spcPct val="0"/>
              </a:spcBef>
              <a:buClrTx/>
              <a:buFontTx/>
              <a:buNone/>
            </a:pPr>
            <a:fld id="{C3B4993D-4F4B-44AF-B017-7BAC4CBF4197}" type="slidenum">
              <a:rPr lang="en-US" altLang="en-US" sz="1800" smtClean="0">
                <a:solidFill>
                  <a:srgbClr val="FFFFFF"/>
                </a:solidFill>
                <a:latin typeface="Times New Roman" panose="02020603050405020304" pitchFamily="18" charset="0"/>
                <a:ea typeface="ＭＳ Ｐゴシック" panose="020B0600070205080204" pitchFamily="34" charset="-128"/>
              </a:rPr>
              <a:pPr>
                <a:spcBef>
                  <a:spcPct val="0"/>
                </a:spcBef>
                <a:buClrTx/>
                <a:buFontTx/>
                <a:buNone/>
              </a:pPr>
              <a:t>18</a:t>
            </a:fld>
            <a:endParaRPr lang="en-US" altLang="en-US" sz="1800" smtClean="0">
              <a:solidFill>
                <a:srgbClr val="FFFFFF"/>
              </a:solidFill>
              <a:latin typeface="Times New Roman" panose="02020603050405020304" pitchFamily="18" charset="0"/>
              <a:ea typeface="ＭＳ Ｐゴシック" panose="020B0600070205080204" pitchFamily="34" charset="-128"/>
            </a:endParaRPr>
          </a:p>
        </p:txBody>
      </p:sp>
      <p:sp>
        <p:nvSpPr>
          <p:cNvPr id="2" name="Title 1"/>
          <p:cNvSpPr>
            <a:spLocks noGrp="1"/>
          </p:cNvSpPr>
          <p:nvPr>
            <p:ph type="title" idx="4294967295"/>
          </p:nvPr>
        </p:nvSpPr>
        <p:spPr>
          <a:xfrm>
            <a:off x="381000" y="12700"/>
            <a:ext cx="7620000" cy="1143000"/>
          </a:xfrm>
        </p:spPr>
        <p:txBody>
          <a:bodyPr/>
          <a:lstStyle/>
          <a:p>
            <a:pPr eaLnBrk="1" fontAlgn="auto" hangingPunct="1">
              <a:spcAft>
                <a:spcPts val="0"/>
              </a:spcAft>
              <a:defRPr/>
            </a:pPr>
            <a:r>
              <a:rPr lang="en-US" b="1" dirty="0" smtClean="0"/>
              <a:t>Perceived Disability</a:t>
            </a:r>
            <a:endParaRPr lang="en-US" b="1" dirty="0"/>
          </a:p>
        </p:txBody>
      </p:sp>
      <p:sp>
        <p:nvSpPr>
          <p:cNvPr id="18435" name="Content Placeholder 2"/>
          <p:cNvSpPr>
            <a:spLocks noGrp="1"/>
          </p:cNvSpPr>
          <p:nvPr>
            <p:ph idx="4294967295"/>
          </p:nvPr>
        </p:nvSpPr>
        <p:spPr>
          <a:xfrm>
            <a:off x="304800" y="1143000"/>
            <a:ext cx="7620000" cy="4953000"/>
          </a:xfrm>
        </p:spPr>
        <p:txBody>
          <a:bodyPr rtlCol="0">
            <a:normAutofit/>
          </a:bodyPr>
          <a:lstStyle/>
          <a:p>
            <a:pPr eaLnBrk="1" fontAlgn="auto" hangingPunct="1">
              <a:spcAft>
                <a:spcPts val="0"/>
              </a:spcAft>
              <a:buFont typeface="Arial" charset="0"/>
              <a:buChar char="•"/>
              <a:defRPr/>
            </a:pPr>
            <a:r>
              <a:rPr lang="en-US" altLang="en-US" sz="3600" dirty="0" smtClean="0">
                <a:latin typeface="+mj-lt"/>
                <a:ea typeface="ＭＳ Ｐゴシック" pitchFamily="34" charset="-128"/>
              </a:rPr>
              <a:t>Protects employees when the employer thinks the employee is disabled, but the employee isn’t</a:t>
            </a:r>
          </a:p>
          <a:p>
            <a:pPr lvl="1" eaLnBrk="1" fontAlgn="auto" hangingPunct="1">
              <a:spcAft>
                <a:spcPts val="0"/>
              </a:spcAft>
              <a:buFont typeface="Arial" charset="0"/>
              <a:buChar char="•"/>
              <a:defRPr/>
            </a:pPr>
            <a:r>
              <a:rPr lang="en-US" altLang="en-US" sz="3200" dirty="0" smtClean="0">
                <a:latin typeface="+mj-lt"/>
                <a:ea typeface="ＭＳ Ｐゴシック" pitchFamily="34" charset="-128"/>
              </a:rPr>
              <a:t>They may agree on employee’s condition, but disagree on whether it limits a major life activity or requires an accommodation</a:t>
            </a:r>
          </a:p>
          <a:p>
            <a:pPr lvl="1" eaLnBrk="1" fontAlgn="auto" hangingPunct="1">
              <a:spcAft>
                <a:spcPts val="0"/>
              </a:spcAft>
              <a:buFont typeface="Arial" charset="0"/>
              <a:buChar char="•"/>
              <a:defRPr/>
            </a:pPr>
            <a:r>
              <a:rPr lang="en-US" altLang="en-US" sz="3200" dirty="0" smtClean="0">
                <a:latin typeface="+mj-lt"/>
                <a:ea typeface="ＭＳ Ｐゴシック" pitchFamily="34" charset="-128"/>
              </a:rPr>
              <a:t>E.g. thrombocytopenia (low platelets)</a:t>
            </a:r>
          </a:p>
          <a:p>
            <a:pPr eaLnBrk="1" fontAlgn="auto" hangingPunct="1">
              <a:spcAft>
                <a:spcPts val="0"/>
              </a:spcAft>
              <a:buFont typeface="Arial" charset="0"/>
              <a:buChar char="•"/>
              <a:defRPr/>
            </a:pPr>
            <a:endParaRPr lang="en-US" altLang="en-US" sz="4000" dirty="0" smtClean="0">
              <a:latin typeface="+mj-lt"/>
              <a:ea typeface="ＭＳ Ｐゴシック" pitchFamily="34" charset="-128"/>
            </a:endParaRPr>
          </a:p>
          <a:p>
            <a:pPr marL="114300" indent="0" eaLnBrk="1" fontAlgn="auto" hangingPunct="1">
              <a:spcAft>
                <a:spcPts val="0"/>
              </a:spcAft>
              <a:buFont typeface="Arial" charset="0"/>
              <a:buNone/>
              <a:defRPr/>
            </a:pPr>
            <a:endParaRPr lang="en-US" altLang="en-US" sz="2600" dirty="0" smtClean="0">
              <a:latin typeface="+mj-lt"/>
              <a:ea typeface="ＭＳ Ｐゴシック" pitchFamily="34" charset="-128"/>
            </a:endParaRPr>
          </a:p>
          <a:p>
            <a:pPr eaLnBrk="1" fontAlgn="auto" hangingPunct="1">
              <a:spcAft>
                <a:spcPts val="0"/>
              </a:spcAft>
              <a:defRPr/>
            </a:pPr>
            <a:endParaRPr lang="en-US" altLang="en-US" sz="2400" dirty="0" smtClean="0">
              <a:latin typeface="+mj-lt"/>
              <a:ea typeface="ＭＳ Ｐゴシック" pitchFamily="34" charset="-128"/>
            </a:endParaRPr>
          </a:p>
        </p:txBody>
      </p:sp>
    </p:spTree>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3"/>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mbria" panose="02040503050406030204" pitchFamily="18"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mbria" panose="02040503050406030204" pitchFamily="18" charset="0"/>
              </a:defRPr>
            </a:lvl2pPr>
            <a:lvl3pPr marL="1143000" indent="-228600">
              <a:spcBef>
                <a:spcPct val="20000"/>
              </a:spcBef>
              <a:buClr>
                <a:srgbClr val="D2CB6C"/>
              </a:buClr>
              <a:buFont typeface="Arial" panose="020B0604020202020204" pitchFamily="34" charset="0"/>
              <a:buChar char="•"/>
              <a:defRPr>
                <a:solidFill>
                  <a:schemeClr val="tx1"/>
                </a:solidFill>
                <a:latin typeface="Cambria" panose="02040503050406030204" pitchFamily="18"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mbria" panose="02040503050406030204" pitchFamily="18"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mbria" panose="02040503050406030204" pitchFamily="18"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9pPr>
          </a:lstStyle>
          <a:p>
            <a:pPr>
              <a:spcBef>
                <a:spcPct val="0"/>
              </a:spcBef>
              <a:buClrTx/>
              <a:buFontTx/>
              <a:buNone/>
            </a:pPr>
            <a:fld id="{39A54D42-10D2-4039-B12E-B51D9E38ABCC}" type="slidenum">
              <a:rPr lang="en-US" altLang="en-US" sz="1800" smtClean="0">
                <a:solidFill>
                  <a:srgbClr val="FFFFFF"/>
                </a:solidFill>
                <a:latin typeface="Times New Roman" panose="02020603050405020304" pitchFamily="18" charset="0"/>
                <a:ea typeface="ＭＳ Ｐゴシック" panose="020B0600070205080204" pitchFamily="34" charset="-128"/>
              </a:rPr>
              <a:pPr>
                <a:spcBef>
                  <a:spcPct val="0"/>
                </a:spcBef>
                <a:buClrTx/>
                <a:buFontTx/>
                <a:buNone/>
              </a:pPr>
              <a:t>19</a:t>
            </a:fld>
            <a:endParaRPr lang="en-US" altLang="en-US" sz="1800" smtClean="0">
              <a:solidFill>
                <a:srgbClr val="FFFFFF"/>
              </a:solidFill>
              <a:latin typeface="Times New Roman" panose="02020603050405020304" pitchFamily="18" charset="0"/>
              <a:ea typeface="ＭＳ Ｐゴシック" panose="020B0600070205080204" pitchFamily="34" charset="-128"/>
            </a:endParaRPr>
          </a:p>
        </p:txBody>
      </p:sp>
      <p:sp>
        <p:nvSpPr>
          <p:cNvPr id="2" name="Title 1"/>
          <p:cNvSpPr>
            <a:spLocks noGrp="1"/>
          </p:cNvSpPr>
          <p:nvPr>
            <p:ph type="title" idx="4294967295"/>
          </p:nvPr>
        </p:nvSpPr>
        <p:spPr>
          <a:xfrm>
            <a:off x="381000" y="12700"/>
            <a:ext cx="7620000" cy="1143000"/>
          </a:xfrm>
        </p:spPr>
        <p:txBody>
          <a:bodyPr/>
          <a:lstStyle/>
          <a:p>
            <a:pPr eaLnBrk="1" fontAlgn="auto" hangingPunct="1">
              <a:spcAft>
                <a:spcPts val="0"/>
              </a:spcAft>
              <a:defRPr/>
            </a:pPr>
            <a:r>
              <a:rPr lang="en-US" b="1" dirty="0" smtClean="0"/>
              <a:t>Qualified Employee</a:t>
            </a:r>
            <a:endParaRPr lang="en-US" b="1" dirty="0"/>
          </a:p>
        </p:txBody>
      </p:sp>
      <p:sp>
        <p:nvSpPr>
          <p:cNvPr id="18435" name="Content Placeholder 2"/>
          <p:cNvSpPr>
            <a:spLocks noGrp="1"/>
          </p:cNvSpPr>
          <p:nvPr>
            <p:ph idx="4294967295"/>
          </p:nvPr>
        </p:nvSpPr>
        <p:spPr>
          <a:xfrm>
            <a:off x="304800" y="1143000"/>
            <a:ext cx="7620000" cy="4953000"/>
          </a:xfrm>
        </p:spPr>
        <p:txBody>
          <a:bodyPr rtlCol="0">
            <a:normAutofit lnSpcReduction="10000"/>
          </a:bodyPr>
          <a:lstStyle/>
          <a:p>
            <a:pPr eaLnBrk="1" fontAlgn="auto" hangingPunct="1">
              <a:spcAft>
                <a:spcPts val="0"/>
              </a:spcAft>
              <a:buFont typeface="Arial" charset="0"/>
              <a:buChar char="•"/>
              <a:defRPr/>
            </a:pPr>
            <a:r>
              <a:rPr lang="en-US" altLang="en-US" sz="3200" dirty="0" smtClean="0">
                <a:latin typeface="+mj-lt"/>
                <a:ea typeface="ＭＳ Ｐゴシック" pitchFamily="34" charset="-128"/>
              </a:rPr>
              <a:t>Must be otherwise qualified to do the job’s “essential functions”</a:t>
            </a:r>
          </a:p>
          <a:p>
            <a:pPr eaLnBrk="1" fontAlgn="auto" hangingPunct="1">
              <a:spcAft>
                <a:spcPts val="0"/>
              </a:spcAft>
              <a:buFont typeface="Arial" charset="0"/>
              <a:buChar char="•"/>
              <a:defRPr/>
            </a:pPr>
            <a:r>
              <a:rPr lang="en-US" altLang="en-US" sz="3200" dirty="0" smtClean="0">
                <a:latin typeface="+mj-lt"/>
                <a:ea typeface="ＭＳ Ｐゴシック" pitchFamily="34" charset="-128"/>
              </a:rPr>
              <a:t>Essential functions defined in 2 CCR §11065(e):</a:t>
            </a:r>
          </a:p>
          <a:p>
            <a:pPr lvl="1" eaLnBrk="1" fontAlgn="auto" hangingPunct="1">
              <a:spcAft>
                <a:spcPts val="0"/>
              </a:spcAft>
              <a:buFont typeface="Arial" charset="0"/>
              <a:buChar char="•"/>
              <a:defRPr/>
            </a:pPr>
            <a:r>
              <a:rPr lang="en-US" altLang="en-US" sz="3000" dirty="0" smtClean="0">
                <a:latin typeface="+mj-lt"/>
                <a:ea typeface="ＭＳ Ｐゴシック" pitchFamily="34" charset="-128"/>
              </a:rPr>
              <a:t>It’s why the job exists</a:t>
            </a:r>
          </a:p>
          <a:p>
            <a:pPr lvl="1" eaLnBrk="1" fontAlgn="auto" hangingPunct="1">
              <a:spcAft>
                <a:spcPts val="0"/>
              </a:spcAft>
              <a:buFont typeface="Arial" charset="0"/>
              <a:buChar char="•"/>
              <a:defRPr/>
            </a:pPr>
            <a:r>
              <a:rPr lang="en-US" altLang="en-US" sz="3000" dirty="0" smtClean="0">
                <a:latin typeface="+mj-lt"/>
                <a:ea typeface="ＭＳ Ｐゴシック" pitchFamily="34" charset="-128"/>
              </a:rPr>
              <a:t>Few people at the organization can do it</a:t>
            </a:r>
          </a:p>
          <a:p>
            <a:pPr lvl="1" eaLnBrk="1" fontAlgn="auto" hangingPunct="1">
              <a:spcAft>
                <a:spcPts val="0"/>
              </a:spcAft>
              <a:buFont typeface="Arial" charset="0"/>
              <a:buChar char="•"/>
              <a:defRPr/>
            </a:pPr>
            <a:r>
              <a:rPr lang="en-US" altLang="en-US" sz="3000" dirty="0" smtClean="0">
                <a:latin typeface="+mj-lt"/>
                <a:ea typeface="ＭＳ Ｐゴシック" pitchFamily="34" charset="-128"/>
              </a:rPr>
              <a:t>Incumbent hired for ability to do that function</a:t>
            </a:r>
          </a:p>
          <a:p>
            <a:pPr lvl="1" eaLnBrk="1" fontAlgn="auto" hangingPunct="1">
              <a:spcAft>
                <a:spcPts val="0"/>
              </a:spcAft>
              <a:buFont typeface="Arial" charset="0"/>
              <a:buChar char="•"/>
              <a:defRPr/>
            </a:pPr>
            <a:r>
              <a:rPr lang="en-US" altLang="en-US" sz="3000" dirty="0" smtClean="0">
                <a:latin typeface="+mj-lt"/>
                <a:ea typeface="ＭＳ Ｐゴシック" pitchFamily="34" charset="-128"/>
              </a:rPr>
              <a:t>Consider employer’s judgment, but don’t just take their word for it</a:t>
            </a:r>
          </a:p>
          <a:p>
            <a:pPr eaLnBrk="1" fontAlgn="auto" hangingPunct="1">
              <a:spcAft>
                <a:spcPts val="0"/>
              </a:spcAft>
              <a:buFont typeface="Arial" charset="0"/>
              <a:buChar char="•"/>
              <a:defRPr/>
            </a:pPr>
            <a:endParaRPr lang="en-US" altLang="en-US" sz="4000" dirty="0" smtClean="0">
              <a:latin typeface="+mj-lt"/>
              <a:ea typeface="ＭＳ Ｐゴシック" pitchFamily="34" charset="-128"/>
            </a:endParaRPr>
          </a:p>
          <a:p>
            <a:pPr marL="114300" indent="0" eaLnBrk="1" fontAlgn="auto" hangingPunct="1">
              <a:spcAft>
                <a:spcPts val="0"/>
              </a:spcAft>
              <a:buFont typeface="Arial" charset="0"/>
              <a:buNone/>
              <a:defRPr/>
            </a:pPr>
            <a:endParaRPr lang="en-US" altLang="en-US" sz="2600" dirty="0" smtClean="0">
              <a:latin typeface="+mj-lt"/>
              <a:ea typeface="ＭＳ Ｐゴシック" pitchFamily="34" charset="-128"/>
            </a:endParaRPr>
          </a:p>
          <a:p>
            <a:pPr eaLnBrk="1" fontAlgn="auto" hangingPunct="1">
              <a:spcAft>
                <a:spcPts val="0"/>
              </a:spcAft>
              <a:defRPr/>
            </a:pPr>
            <a:endParaRPr lang="en-US" altLang="en-US" sz="2400" dirty="0" smtClean="0">
              <a:latin typeface="+mj-lt"/>
              <a:ea typeface="ＭＳ Ｐゴシック" pitchFamily="34" charset="-128"/>
            </a:endParaRPr>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3"/>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mbria" panose="02040503050406030204" pitchFamily="18"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mbria" panose="02040503050406030204" pitchFamily="18" charset="0"/>
              </a:defRPr>
            </a:lvl2pPr>
            <a:lvl3pPr marL="1143000" indent="-228600">
              <a:spcBef>
                <a:spcPct val="20000"/>
              </a:spcBef>
              <a:buClr>
                <a:srgbClr val="D2CB6C"/>
              </a:buClr>
              <a:buFont typeface="Arial" panose="020B0604020202020204" pitchFamily="34" charset="0"/>
              <a:buChar char="•"/>
              <a:defRPr>
                <a:solidFill>
                  <a:schemeClr val="tx1"/>
                </a:solidFill>
                <a:latin typeface="Cambria" panose="02040503050406030204" pitchFamily="18"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mbria" panose="02040503050406030204" pitchFamily="18"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mbria" panose="02040503050406030204" pitchFamily="18"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9pPr>
          </a:lstStyle>
          <a:p>
            <a:pPr>
              <a:spcBef>
                <a:spcPct val="0"/>
              </a:spcBef>
              <a:buClrTx/>
              <a:buFontTx/>
              <a:buNone/>
            </a:pPr>
            <a:fld id="{C2E1B18F-C1B8-4010-8348-DD6108E3A3BD}" type="slidenum">
              <a:rPr lang="en-US" altLang="en-US" sz="1800" smtClean="0">
                <a:solidFill>
                  <a:srgbClr val="FFFFFF"/>
                </a:solidFill>
                <a:latin typeface="Times New Roman" panose="02020603050405020304" pitchFamily="18" charset="0"/>
                <a:ea typeface="ＭＳ Ｐゴシック" panose="020B0600070205080204" pitchFamily="34" charset="-128"/>
              </a:rPr>
              <a:pPr>
                <a:spcBef>
                  <a:spcPct val="0"/>
                </a:spcBef>
                <a:buClrTx/>
                <a:buFontTx/>
                <a:buNone/>
              </a:pPr>
              <a:t>2</a:t>
            </a:fld>
            <a:endParaRPr lang="en-US" altLang="en-US" sz="1800" smtClean="0">
              <a:solidFill>
                <a:srgbClr val="FFFFFF"/>
              </a:solidFill>
              <a:latin typeface="Times New Roman" panose="02020603050405020304" pitchFamily="18" charset="0"/>
              <a:ea typeface="ＭＳ Ｐゴシック" panose="020B0600070205080204" pitchFamily="34" charset="-128"/>
            </a:endParaRPr>
          </a:p>
        </p:txBody>
      </p:sp>
      <p:graphicFrame>
        <p:nvGraphicFramePr>
          <p:cNvPr id="6" name="Diagram 5"/>
          <p:cNvGraphicFramePr/>
          <p:nvPr/>
        </p:nvGraphicFramePr>
        <p:xfrm>
          <a:off x="457200" y="609600"/>
          <a:ext cx="7772400" cy="594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3"/>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mbria" panose="02040503050406030204" pitchFamily="18"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mbria" panose="02040503050406030204" pitchFamily="18" charset="0"/>
              </a:defRPr>
            </a:lvl2pPr>
            <a:lvl3pPr marL="1143000" indent="-228600">
              <a:spcBef>
                <a:spcPct val="20000"/>
              </a:spcBef>
              <a:buClr>
                <a:srgbClr val="D2CB6C"/>
              </a:buClr>
              <a:buFont typeface="Arial" panose="020B0604020202020204" pitchFamily="34" charset="0"/>
              <a:buChar char="•"/>
              <a:defRPr>
                <a:solidFill>
                  <a:schemeClr val="tx1"/>
                </a:solidFill>
                <a:latin typeface="Cambria" panose="02040503050406030204" pitchFamily="18"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mbria" panose="02040503050406030204" pitchFamily="18"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mbria" panose="02040503050406030204" pitchFamily="18"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9pPr>
          </a:lstStyle>
          <a:p>
            <a:pPr>
              <a:spcBef>
                <a:spcPct val="0"/>
              </a:spcBef>
              <a:buClrTx/>
              <a:buFontTx/>
              <a:buNone/>
            </a:pPr>
            <a:fld id="{69535D05-2387-4CDA-990A-9F552201F23F}" type="slidenum">
              <a:rPr lang="en-US" altLang="en-US" sz="1800" smtClean="0">
                <a:solidFill>
                  <a:srgbClr val="FFFFFF"/>
                </a:solidFill>
                <a:latin typeface="Times New Roman" panose="02020603050405020304" pitchFamily="18" charset="0"/>
                <a:ea typeface="ＭＳ Ｐゴシック" panose="020B0600070205080204" pitchFamily="34" charset="-128"/>
              </a:rPr>
              <a:pPr>
                <a:spcBef>
                  <a:spcPct val="0"/>
                </a:spcBef>
                <a:buClrTx/>
                <a:buFontTx/>
                <a:buNone/>
              </a:pPr>
              <a:t>20</a:t>
            </a:fld>
            <a:endParaRPr lang="en-US" altLang="en-US" sz="1800" smtClean="0">
              <a:solidFill>
                <a:srgbClr val="FFFFFF"/>
              </a:solidFill>
              <a:latin typeface="Times New Roman" panose="02020603050405020304" pitchFamily="18" charset="0"/>
              <a:ea typeface="ＭＳ Ｐゴシック" panose="020B0600070205080204" pitchFamily="34" charset="-128"/>
            </a:endParaRPr>
          </a:p>
        </p:txBody>
      </p:sp>
      <p:sp>
        <p:nvSpPr>
          <p:cNvPr id="2" name="Title 1"/>
          <p:cNvSpPr>
            <a:spLocks noGrp="1"/>
          </p:cNvSpPr>
          <p:nvPr>
            <p:ph type="title" idx="4294967295"/>
          </p:nvPr>
        </p:nvSpPr>
        <p:spPr>
          <a:xfrm>
            <a:off x="381000" y="12700"/>
            <a:ext cx="7620000" cy="1143000"/>
          </a:xfrm>
        </p:spPr>
        <p:txBody>
          <a:bodyPr/>
          <a:lstStyle/>
          <a:p>
            <a:pPr eaLnBrk="1" fontAlgn="auto" hangingPunct="1">
              <a:spcAft>
                <a:spcPts val="0"/>
              </a:spcAft>
              <a:defRPr/>
            </a:pPr>
            <a:r>
              <a:rPr lang="en-US" b="1" dirty="0" smtClean="0"/>
              <a:t>Qualified Employee: cases</a:t>
            </a:r>
            <a:endParaRPr lang="en-US" b="1" dirty="0"/>
          </a:p>
        </p:txBody>
      </p:sp>
      <p:sp>
        <p:nvSpPr>
          <p:cNvPr id="18435" name="Content Placeholder 2"/>
          <p:cNvSpPr>
            <a:spLocks noGrp="1"/>
          </p:cNvSpPr>
          <p:nvPr>
            <p:ph idx="4294967295"/>
          </p:nvPr>
        </p:nvSpPr>
        <p:spPr>
          <a:xfrm>
            <a:off x="304800" y="1143000"/>
            <a:ext cx="7620000" cy="4953000"/>
          </a:xfrm>
        </p:spPr>
        <p:txBody>
          <a:bodyPr rtlCol="0">
            <a:normAutofit fontScale="77500" lnSpcReduction="20000"/>
          </a:bodyPr>
          <a:lstStyle/>
          <a:p>
            <a:pPr eaLnBrk="1" fontAlgn="auto" hangingPunct="1">
              <a:spcAft>
                <a:spcPts val="0"/>
              </a:spcAft>
              <a:buFont typeface="Arial" charset="0"/>
              <a:buChar char="•"/>
              <a:defRPr/>
            </a:pPr>
            <a:r>
              <a:rPr lang="en-US" altLang="en-US" sz="3900" dirty="0" smtClean="0">
                <a:ea typeface="ＭＳ Ｐゴシック" pitchFamily="34" charset="-128"/>
              </a:rPr>
              <a:t>Correctional officer with arm injury not entitled to accommodation b/c he was unable to do essential functions of using baton and subduing inmates. </a:t>
            </a:r>
          </a:p>
          <a:p>
            <a:pPr marL="114300" indent="0" eaLnBrk="1" fontAlgn="auto" hangingPunct="1">
              <a:spcAft>
                <a:spcPts val="0"/>
              </a:spcAft>
              <a:buFont typeface="Arial" charset="0"/>
              <a:buNone/>
              <a:defRPr/>
            </a:pPr>
            <a:r>
              <a:rPr lang="en-US" altLang="en-US" sz="3900" dirty="0" smtClean="0">
                <a:ea typeface="ＭＳ Ｐゴシック" pitchFamily="34" charset="-128"/>
              </a:rPr>
              <a:t>(</a:t>
            </a:r>
            <a:r>
              <a:rPr lang="en-US" sz="3900" i="1" dirty="0" smtClean="0"/>
              <a:t>Furtado </a:t>
            </a:r>
            <a:r>
              <a:rPr lang="en-US" sz="3900" i="1" dirty="0"/>
              <a:t>v. </a:t>
            </a:r>
            <a:r>
              <a:rPr lang="en-US" sz="3900" i="1" dirty="0" smtClean="0"/>
              <a:t>SPB </a:t>
            </a:r>
            <a:r>
              <a:rPr lang="en-US" sz="3900" dirty="0" smtClean="0"/>
              <a:t>(2013</a:t>
            </a:r>
            <a:r>
              <a:rPr lang="en-US" sz="3900" dirty="0"/>
              <a:t>) 212 Cal.App.4th </a:t>
            </a:r>
            <a:r>
              <a:rPr lang="en-US" sz="3900" dirty="0" smtClean="0"/>
              <a:t>729</a:t>
            </a:r>
            <a:r>
              <a:rPr lang="en-US" sz="3900" dirty="0"/>
              <a:t>)</a:t>
            </a:r>
            <a:endParaRPr lang="en-US" altLang="en-US" sz="3900" dirty="0" smtClean="0">
              <a:ea typeface="ＭＳ Ｐゴシック" pitchFamily="34" charset="-128"/>
            </a:endParaRPr>
          </a:p>
          <a:p>
            <a:pPr eaLnBrk="1" fontAlgn="auto" hangingPunct="1">
              <a:spcAft>
                <a:spcPts val="0"/>
              </a:spcAft>
              <a:buFont typeface="Arial" charset="0"/>
              <a:buChar char="•"/>
              <a:defRPr/>
            </a:pPr>
            <a:r>
              <a:rPr lang="en-US" altLang="en-US" sz="3900" dirty="0" smtClean="0">
                <a:ea typeface="ＭＳ Ｐゴシック" pitchFamily="34" charset="-128"/>
              </a:rPr>
              <a:t>Strenuous duties (arrest, chase, etc.) were essential function for police officer in administrative position because the city had too few officers available for those tasks in case of emergency. </a:t>
            </a:r>
          </a:p>
          <a:p>
            <a:pPr marL="114300" indent="0" eaLnBrk="1" fontAlgn="auto" hangingPunct="1">
              <a:spcAft>
                <a:spcPts val="0"/>
              </a:spcAft>
              <a:buFont typeface="Arial" charset="0"/>
              <a:buNone/>
              <a:defRPr/>
            </a:pPr>
            <a:r>
              <a:rPr lang="en-US" altLang="en-US" sz="3900" dirty="0" smtClean="0">
                <a:ea typeface="ＭＳ Ｐゴシック" pitchFamily="34" charset="-128"/>
              </a:rPr>
              <a:t>(</a:t>
            </a:r>
            <a:r>
              <a:rPr lang="en-US" sz="3900" i="1" dirty="0" err="1" smtClean="0"/>
              <a:t>Lui</a:t>
            </a:r>
            <a:r>
              <a:rPr lang="en-US" sz="3900" i="1" dirty="0" smtClean="0"/>
              <a:t> v. City and County of San Francisco</a:t>
            </a:r>
            <a:r>
              <a:rPr lang="en-US" sz="3900" dirty="0" smtClean="0"/>
              <a:t> (2012) 211 Cal.App.4th 962.)</a:t>
            </a:r>
            <a:endParaRPr lang="en-US" altLang="en-US" sz="3900" dirty="0" smtClean="0">
              <a:ea typeface="ＭＳ Ｐゴシック" pitchFamily="34" charset="-128"/>
            </a:endParaRPr>
          </a:p>
          <a:p>
            <a:pPr marL="114300" indent="0" eaLnBrk="1" fontAlgn="auto" hangingPunct="1">
              <a:spcAft>
                <a:spcPts val="0"/>
              </a:spcAft>
              <a:buFont typeface="Arial" charset="0"/>
              <a:buNone/>
              <a:defRPr/>
            </a:pPr>
            <a:endParaRPr lang="en-US" altLang="en-US" sz="4000" dirty="0" smtClean="0">
              <a:latin typeface="+mj-lt"/>
              <a:ea typeface="ＭＳ Ｐゴシック" pitchFamily="34" charset="-128"/>
            </a:endParaRPr>
          </a:p>
          <a:p>
            <a:pPr marL="114300" indent="0" eaLnBrk="1" fontAlgn="auto" hangingPunct="1">
              <a:spcAft>
                <a:spcPts val="0"/>
              </a:spcAft>
              <a:buFont typeface="Arial" charset="0"/>
              <a:buNone/>
              <a:defRPr/>
            </a:pPr>
            <a:endParaRPr lang="en-US" altLang="en-US" sz="2600" dirty="0" smtClean="0">
              <a:latin typeface="+mj-lt"/>
              <a:ea typeface="ＭＳ Ｐゴシック" pitchFamily="34" charset="-128"/>
            </a:endParaRPr>
          </a:p>
          <a:p>
            <a:pPr eaLnBrk="1" fontAlgn="auto" hangingPunct="1">
              <a:spcAft>
                <a:spcPts val="0"/>
              </a:spcAft>
              <a:defRPr/>
            </a:pPr>
            <a:endParaRPr lang="en-US" altLang="en-US" sz="2400" dirty="0" smtClean="0">
              <a:latin typeface="+mj-lt"/>
              <a:ea typeface="ＭＳ Ｐゴシック" pitchFamily="34" charset="-128"/>
            </a:endParaRPr>
          </a:p>
        </p:txBody>
      </p:sp>
    </p:spTree>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3"/>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mbria" panose="02040503050406030204" pitchFamily="18"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mbria" panose="02040503050406030204" pitchFamily="18" charset="0"/>
              </a:defRPr>
            </a:lvl2pPr>
            <a:lvl3pPr marL="1143000" indent="-228600">
              <a:spcBef>
                <a:spcPct val="20000"/>
              </a:spcBef>
              <a:buClr>
                <a:srgbClr val="D2CB6C"/>
              </a:buClr>
              <a:buFont typeface="Arial" panose="020B0604020202020204" pitchFamily="34" charset="0"/>
              <a:buChar char="•"/>
              <a:defRPr>
                <a:solidFill>
                  <a:schemeClr val="tx1"/>
                </a:solidFill>
                <a:latin typeface="Cambria" panose="02040503050406030204" pitchFamily="18"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mbria" panose="02040503050406030204" pitchFamily="18"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mbria" panose="02040503050406030204" pitchFamily="18"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9pPr>
          </a:lstStyle>
          <a:p>
            <a:pPr>
              <a:spcBef>
                <a:spcPct val="0"/>
              </a:spcBef>
              <a:buClrTx/>
              <a:buFontTx/>
              <a:buNone/>
            </a:pPr>
            <a:fld id="{01B070BC-1E9A-487F-A517-520463A985EA}" type="slidenum">
              <a:rPr lang="en-US" altLang="en-US" sz="1800" smtClean="0">
                <a:solidFill>
                  <a:srgbClr val="FFFFFF"/>
                </a:solidFill>
                <a:latin typeface="Times New Roman" panose="02020603050405020304" pitchFamily="18" charset="0"/>
                <a:ea typeface="ＭＳ Ｐゴシック" panose="020B0600070205080204" pitchFamily="34" charset="-128"/>
              </a:rPr>
              <a:pPr>
                <a:spcBef>
                  <a:spcPct val="0"/>
                </a:spcBef>
                <a:buClrTx/>
                <a:buFontTx/>
                <a:buNone/>
              </a:pPr>
              <a:t>21</a:t>
            </a:fld>
            <a:endParaRPr lang="en-US" altLang="en-US" sz="1800" smtClean="0">
              <a:solidFill>
                <a:srgbClr val="FFFFFF"/>
              </a:solidFill>
              <a:latin typeface="Times New Roman" panose="02020603050405020304" pitchFamily="18" charset="0"/>
              <a:ea typeface="ＭＳ Ｐゴシック" panose="020B0600070205080204" pitchFamily="34" charset="-128"/>
            </a:endParaRPr>
          </a:p>
        </p:txBody>
      </p:sp>
      <p:sp>
        <p:nvSpPr>
          <p:cNvPr id="2" name="Title 1"/>
          <p:cNvSpPr>
            <a:spLocks noGrp="1"/>
          </p:cNvSpPr>
          <p:nvPr>
            <p:ph type="title" idx="4294967295"/>
          </p:nvPr>
        </p:nvSpPr>
        <p:spPr>
          <a:xfrm>
            <a:off x="381000" y="12700"/>
            <a:ext cx="7620000" cy="1143000"/>
          </a:xfrm>
        </p:spPr>
        <p:txBody>
          <a:bodyPr/>
          <a:lstStyle/>
          <a:p>
            <a:pPr eaLnBrk="1" fontAlgn="auto" hangingPunct="1">
              <a:spcAft>
                <a:spcPts val="0"/>
              </a:spcAft>
              <a:defRPr/>
            </a:pPr>
            <a:r>
              <a:rPr lang="en-US" b="1" dirty="0" smtClean="0"/>
              <a:t>Qualified for what?</a:t>
            </a:r>
            <a:endParaRPr lang="en-US" b="1" dirty="0"/>
          </a:p>
        </p:txBody>
      </p:sp>
      <p:sp>
        <p:nvSpPr>
          <p:cNvPr id="18435" name="Content Placeholder 2"/>
          <p:cNvSpPr>
            <a:spLocks noGrp="1"/>
          </p:cNvSpPr>
          <p:nvPr>
            <p:ph idx="4294967295"/>
          </p:nvPr>
        </p:nvSpPr>
        <p:spPr>
          <a:xfrm>
            <a:off x="304800" y="1295400"/>
            <a:ext cx="7620000" cy="4800600"/>
          </a:xfrm>
        </p:spPr>
        <p:txBody>
          <a:bodyPr rtlCol="0">
            <a:normAutofit fontScale="62500" lnSpcReduction="20000"/>
          </a:bodyPr>
          <a:lstStyle/>
          <a:p>
            <a:pPr eaLnBrk="1" fontAlgn="auto" hangingPunct="1">
              <a:spcAft>
                <a:spcPts val="0"/>
              </a:spcAft>
              <a:buFont typeface="Arial" charset="0"/>
              <a:buChar char="•"/>
              <a:defRPr/>
            </a:pPr>
            <a:r>
              <a:rPr lang="en-US" altLang="en-US" sz="4000" dirty="0" smtClean="0">
                <a:latin typeface="+mj-lt"/>
                <a:ea typeface="ＭＳ Ｐゴシック" pitchFamily="34" charset="-128"/>
              </a:rPr>
              <a:t>The full job, or something less?</a:t>
            </a:r>
          </a:p>
          <a:p>
            <a:pPr marL="114300" indent="0" eaLnBrk="1" fontAlgn="auto" hangingPunct="1">
              <a:spcAft>
                <a:spcPts val="0"/>
              </a:spcAft>
              <a:buFont typeface="Arial" charset="0"/>
              <a:buNone/>
              <a:defRPr/>
            </a:pPr>
            <a:endParaRPr lang="en-US" altLang="en-US" sz="4000" dirty="0" smtClean="0">
              <a:latin typeface="+mj-lt"/>
              <a:ea typeface="ＭＳ Ｐゴシック" pitchFamily="34" charset="-128"/>
            </a:endParaRPr>
          </a:p>
          <a:p>
            <a:pPr eaLnBrk="1" fontAlgn="auto" hangingPunct="1">
              <a:spcAft>
                <a:spcPts val="0"/>
              </a:spcAft>
              <a:buFont typeface="Arial" charset="0"/>
              <a:buChar char="•"/>
              <a:defRPr/>
            </a:pPr>
            <a:r>
              <a:rPr lang="en-US" altLang="en-US" sz="4000" dirty="0" smtClean="0">
                <a:latin typeface="+mj-lt"/>
                <a:ea typeface="ＭＳ Ｐゴシック" pitchFamily="34" charset="-128"/>
              </a:rPr>
              <a:t> “</a:t>
            </a:r>
            <a:r>
              <a:rPr lang="en-US" sz="4000" dirty="0"/>
              <a:t>Because the LAPD maintained permanent light duty positions that it staffed with police officers who could not perform all of the essential duties of a police officer, the relevant inquiry is whether plaintiff was able to perform the essential duties of the light duty assignment he was given on his return to work and not whether he was able to perform all of the essential duties of a police officer in general</a:t>
            </a:r>
            <a:r>
              <a:rPr lang="en-US" sz="4000" dirty="0" smtClean="0"/>
              <a:t>.”</a:t>
            </a:r>
            <a:r>
              <a:rPr lang="en-US" sz="4000" dirty="0"/>
              <a:t/>
            </a:r>
            <a:br>
              <a:rPr lang="en-US" sz="4000" dirty="0"/>
            </a:br>
            <a:r>
              <a:rPr lang="en-US" sz="4000" dirty="0"/>
              <a:t/>
            </a:r>
            <a:br>
              <a:rPr lang="en-US" sz="4000" dirty="0"/>
            </a:br>
            <a:r>
              <a:rPr lang="en-US" sz="4000" dirty="0" smtClean="0"/>
              <a:t>(</a:t>
            </a:r>
            <a:r>
              <a:rPr lang="en-US" sz="4000" i="1" dirty="0" err="1" smtClean="0"/>
              <a:t>Cuiellette</a:t>
            </a:r>
            <a:r>
              <a:rPr lang="en-US" sz="4000" i="1" dirty="0" smtClean="0"/>
              <a:t> </a:t>
            </a:r>
            <a:r>
              <a:rPr lang="en-US" sz="4000" i="1" dirty="0"/>
              <a:t>v. City of Los Angeles</a:t>
            </a:r>
            <a:r>
              <a:rPr lang="en-US" sz="4000" dirty="0"/>
              <a:t> (2011) 194 Cal.App.4th 757, </a:t>
            </a:r>
            <a:r>
              <a:rPr lang="en-US" sz="4000" dirty="0" smtClean="0"/>
              <a:t>769)</a:t>
            </a:r>
            <a:endParaRPr lang="en-US" altLang="en-US" sz="4000" dirty="0" smtClean="0">
              <a:latin typeface="+mj-lt"/>
              <a:ea typeface="ＭＳ Ｐゴシック" pitchFamily="34" charset="-128"/>
            </a:endParaRPr>
          </a:p>
          <a:p>
            <a:pPr marL="114300" indent="0" eaLnBrk="1" fontAlgn="auto" hangingPunct="1">
              <a:spcAft>
                <a:spcPts val="0"/>
              </a:spcAft>
              <a:buFont typeface="Arial" charset="0"/>
              <a:buNone/>
              <a:defRPr/>
            </a:pPr>
            <a:endParaRPr lang="en-US" altLang="en-US" sz="2600" dirty="0" smtClean="0">
              <a:latin typeface="+mj-lt"/>
              <a:ea typeface="ＭＳ Ｐゴシック" pitchFamily="34" charset="-128"/>
            </a:endParaRPr>
          </a:p>
          <a:p>
            <a:pPr eaLnBrk="1" fontAlgn="auto" hangingPunct="1">
              <a:spcAft>
                <a:spcPts val="0"/>
              </a:spcAft>
              <a:defRPr/>
            </a:pPr>
            <a:endParaRPr lang="en-US" altLang="en-US" sz="2400" dirty="0" smtClean="0">
              <a:latin typeface="+mj-lt"/>
              <a:ea typeface="ＭＳ Ｐゴシック" pitchFamily="34" charset="-128"/>
            </a:endParaRPr>
          </a:p>
        </p:txBody>
      </p:sp>
    </p:spTree>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3"/>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mbria" panose="02040503050406030204" pitchFamily="18"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mbria" panose="02040503050406030204" pitchFamily="18" charset="0"/>
              </a:defRPr>
            </a:lvl2pPr>
            <a:lvl3pPr marL="1143000" indent="-228600">
              <a:spcBef>
                <a:spcPct val="20000"/>
              </a:spcBef>
              <a:buClr>
                <a:srgbClr val="D2CB6C"/>
              </a:buClr>
              <a:buFont typeface="Arial" panose="020B0604020202020204" pitchFamily="34" charset="0"/>
              <a:buChar char="•"/>
              <a:defRPr>
                <a:solidFill>
                  <a:schemeClr val="tx1"/>
                </a:solidFill>
                <a:latin typeface="Cambria" panose="02040503050406030204" pitchFamily="18"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mbria" panose="02040503050406030204" pitchFamily="18"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mbria" panose="02040503050406030204" pitchFamily="18"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9pPr>
          </a:lstStyle>
          <a:p>
            <a:pPr>
              <a:spcBef>
                <a:spcPct val="0"/>
              </a:spcBef>
              <a:buClrTx/>
              <a:buFontTx/>
              <a:buNone/>
            </a:pPr>
            <a:fld id="{65C7663D-FFA4-48FE-BD85-F1291CB2B53D}" type="slidenum">
              <a:rPr lang="en-US" altLang="en-US" sz="1800" smtClean="0">
                <a:solidFill>
                  <a:srgbClr val="FFFFFF"/>
                </a:solidFill>
                <a:latin typeface="Times New Roman" panose="02020603050405020304" pitchFamily="18" charset="0"/>
                <a:ea typeface="ＭＳ Ｐゴシック" panose="020B0600070205080204" pitchFamily="34" charset="-128"/>
              </a:rPr>
              <a:pPr>
                <a:spcBef>
                  <a:spcPct val="0"/>
                </a:spcBef>
                <a:buClrTx/>
                <a:buFontTx/>
                <a:buNone/>
              </a:pPr>
              <a:t>22</a:t>
            </a:fld>
            <a:endParaRPr lang="en-US" altLang="en-US" sz="1800" smtClean="0">
              <a:solidFill>
                <a:srgbClr val="FFFFFF"/>
              </a:solidFill>
              <a:latin typeface="Times New Roman" panose="02020603050405020304" pitchFamily="18" charset="0"/>
              <a:ea typeface="ＭＳ Ｐゴシック" panose="020B0600070205080204" pitchFamily="34" charset="-128"/>
            </a:endParaRPr>
          </a:p>
        </p:txBody>
      </p:sp>
      <p:sp>
        <p:nvSpPr>
          <p:cNvPr id="2" name="Title 1"/>
          <p:cNvSpPr>
            <a:spLocks noGrp="1"/>
          </p:cNvSpPr>
          <p:nvPr>
            <p:ph type="title" idx="4294967295"/>
          </p:nvPr>
        </p:nvSpPr>
        <p:spPr>
          <a:xfrm>
            <a:off x="381000" y="12700"/>
            <a:ext cx="7620000" cy="1143000"/>
          </a:xfrm>
        </p:spPr>
        <p:txBody>
          <a:bodyPr/>
          <a:lstStyle/>
          <a:p>
            <a:pPr eaLnBrk="1" fontAlgn="auto" hangingPunct="1">
              <a:spcAft>
                <a:spcPts val="0"/>
              </a:spcAft>
              <a:defRPr/>
            </a:pPr>
            <a:r>
              <a:rPr lang="en-US" b="1" dirty="0" smtClean="0"/>
              <a:t>Reasonable Accommodation</a:t>
            </a:r>
            <a:endParaRPr lang="en-US" b="1" dirty="0"/>
          </a:p>
        </p:txBody>
      </p:sp>
      <p:sp>
        <p:nvSpPr>
          <p:cNvPr id="18435" name="Content Placeholder 2"/>
          <p:cNvSpPr>
            <a:spLocks noGrp="1"/>
          </p:cNvSpPr>
          <p:nvPr>
            <p:ph idx="4294967295"/>
          </p:nvPr>
        </p:nvSpPr>
        <p:spPr>
          <a:xfrm>
            <a:off x="304800" y="1143000"/>
            <a:ext cx="7620000" cy="4953000"/>
          </a:xfrm>
        </p:spPr>
        <p:txBody>
          <a:bodyPr rtlCol="0">
            <a:normAutofit/>
          </a:bodyPr>
          <a:lstStyle/>
          <a:p>
            <a:pPr eaLnBrk="1" fontAlgn="auto" hangingPunct="1">
              <a:spcAft>
                <a:spcPts val="0"/>
              </a:spcAft>
              <a:buFont typeface="Arial" charset="0"/>
              <a:buChar char="•"/>
              <a:defRPr/>
            </a:pPr>
            <a:r>
              <a:rPr lang="en-US" altLang="en-US" sz="4000" dirty="0" smtClean="0">
                <a:latin typeface="+mj-lt"/>
                <a:ea typeface="ＭＳ Ｐゴシック" pitchFamily="34" charset="-128"/>
              </a:rPr>
              <a:t>The Fair Employment and Housing Act requires employers to provide </a:t>
            </a:r>
            <a:r>
              <a:rPr lang="en-US" altLang="en-US" sz="4000" u="sng" dirty="0" smtClean="0">
                <a:latin typeface="+mj-lt"/>
                <a:ea typeface="ＭＳ Ｐゴシック" pitchFamily="34" charset="-128"/>
              </a:rPr>
              <a:t>reasonable accommodations</a:t>
            </a:r>
            <a:r>
              <a:rPr lang="en-US" altLang="en-US" sz="4000" dirty="0" smtClean="0">
                <a:latin typeface="+mj-lt"/>
                <a:ea typeface="ＭＳ Ｐゴシック" pitchFamily="34" charset="-128"/>
              </a:rPr>
              <a:t> to qualified employees or applicants with disabilities, unless doing so would cause undue hardship. </a:t>
            </a:r>
          </a:p>
          <a:p>
            <a:pPr marL="114300" indent="0" eaLnBrk="1" fontAlgn="auto" hangingPunct="1">
              <a:spcAft>
                <a:spcPts val="0"/>
              </a:spcAft>
              <a:buFont typeface="Arial" charset="0"/>
              <a:buNone/>
              <a:defRPr/>
            </a:pPr>
            <a:endParaRPr lang="en-US" altLang="en-US" sz="2600" dirty="0" smtClean="0">
              <a:latin typeface="+mj-lt"/>
              <a:ea typeface="ＭＳ Ｐゴシック" pitchFamily="34" charset="-128"/>
            </a:endParaRPr>
          </a:p>
          <a:p>
            <a:pPr eaLnBrk="1" fontAlgn="auto" hangingPunct="1">
              <a:spcAft>
                <a:spcPts val="0"/>
              </a:spcAft>
              <a:defRPr/>
            </a:pPr>
            <a:endParaRPr lang="en-US" altLang="en-US" sz="2400" dirty="0" smtClean="0">
              <a:latin typeface="+mj-lt"/>
              <a:ea typeface="ＭＳ Ｐゴシック" pitchFamily="34" charset="-128"/>
            </a:endParaRPr>
          </a:p>
        </p:txBody>
      </p:sp>
    </p:spTree>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3"/>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mbria" panose="02040503050406030204" pitchFamily="18"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mbria" panose="02040503050406030204" pitchFamily="18" charset="0"/>
              </a:defRPr>
            </a:lvl2pPr>
            <a:lvl3pPr marL="1143000" indent="-228600">
              <a:spcBef>
                <a:spcPct val="20000"/>
              </a:spcBef>
              <a:buClr>
                <a:srgbClr val="D2CB6C"/>
              </a:buClr>
              <a:buFont typeface="Arial" panose="020B0604020202020204" pitchFamily="34" charset="0"/>
              <a:buChar char="•"/>
              <a:defRPr>
                <a:solidFill>
                  <a:schemeClr val="tx1"/>
                </a:solidFill>
                <a:latin typeface="Cambria" panose="02040503050406030204" pitchFamily="18"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mbria" panose="02040503050406030204" pitchFamily="18"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mbria" panose="02040503050406030204" pitchFamily="18"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9pPr>
          </a:lstStyle>
          <a:p>
            <a:pPr>
              <a:spcBef>
                <a:spcPct val="0"/>
              </a:spcBef>
              <a:buClrTx/>
              <a:buFontTx/>
              <a:buNone/>
            </a:pPr>
            <a:fld id="{BF960310-6C1C-4241-BA1C-67FDF0812507}" type="slidenum">
              <a:rPr lang="en-US" altLang="en-US" sz="1800" smtClean="0">
                <a:solidFill>
                  <a:srgbClr val="FFFFFF"/>
                </a:solidFill>
                <a:latin typeface="Times New Roman" panose="02020603050405020304" pitchFamily="18" charset="0"/>
                <a:ea typeface="ＭＳ Ｐゴシック" panose="020B0600070205080204" pitchFamily="34" charset="-128"/>
              </a:rPr>
              <a:pPr>
                <a:spcBef>
                  <a:spcPct val="0"/>
                </a:spcBef>
                <a:buClrTx/>
                <a:buFontTx/>
                <a:buNone/>
              </a:pPr>
              <a:t>23</a:t>
            </a:fld>
            <a:endParaRPr lang="en-US" altLang="en-US" sz="1800" smtClean="0">
              <a:solidFill>
                <a:srgbClr val="FFFFFF"/>
              </a:solidFill>
              <a:latin typeface="Times New Roman" panose="02020603050405020304" pitchFamily="18" charset="0"/>
              <a:ea typeface="ＭＳ Ｐゴシック" panose="020B0600070205080204" pitchFamily="34" charset="-128"/>
            </a:endParaRPr>
          </a:p>
        </p:txBody>
      </p:sp>
      <p:sp>
        <p:nvSpPr>
          <p:cNvPr id="2" name="Title 1"/>
          <p:cNvSpPr>
            <a:spLocks noGrp="1"/>
          </p:cNvSpPr>
          <p:nvPr>
            <p:ph type="title" idx="4294967295"/>
          </p:nvPr>
        </p:nvSpPr>
        <p:spPr>
          <a:xfrm>
            <a:off x="381000" y="12700"/>
            <a:ext cx="7620000" cy="1143000"/>
          </a:xfrm>
        </p:spPr>
        <p:txBody>
          <a:bodyPr/>
          <a:lstStyle/>
          <a:p>
            <a:pPr eaLnBrk="1" fontAlgn="auto" hangingPunct="1">
              <a:spcAft>
                <a:spcPts val="0"/>
              </a:spcAft>
              <a:defRPr/>
            </a:pPr>
            <a:r>
              <a:rPr lang="en-US" b="1" dirty="0" smtClean="0"/>
              <a:t>Reasonable Accommodation</a:t>
            </a:r>
            <a:endParaRPr lang="en-US" b="1" dirty="0"/>
          </a:p>
        </p:txBody>
      </p:sp>
      <p:sp>
        <p:nvSpPr>
          <p:cNvPr id="18435" name="Content Placeholder 2"/>
          <p:cNvSpPr>
            <a:spLocks noGrp="1"/>
          </p:cNvSpPr>
          <p:nvPr>
            <p:ph idx="4294967295"/>
          </p:nvPr>
        </p:nvSpPr>
        <p:spPr>
          <a:xfrm>
            <a:off x="304800" y="1143000"/>
            <a:ext cx="7620000" cy="4953000"/>
          </a:xfrm>
        </p:spPr>
        <p:txBody>
          <a:bodyPr rtlCol="0">
            <a:normAutofit fontScale="92500" lnSpcReduction="20000"/>
          </a:bodyPr>
          <a:lstStyle/>
          <a:p>
            <a:pPr eaLnBrk="1" fontAlgn="auto" hangingPunct="1">
              <a:spcAft>
                <a:spcPts val="0"/>
              </a:spcAft>
              <a:buFont typeface="Arial" charset="0"/>
              <a:buChar char="•"/>
              <a:defRPr/>
            </a:pPr>
            <a:r>
              <a:rPr lang="en-US" altLang="en-US" sz="3000" dirty="0" smtClean="0">
                <a:latin typeface="+mj-lt"/>
                <a:ea typeface="ＭＳ Ｐゴシック" pitchFamily="34" charset="-128"/>
              </a:rPr>
              <a:t>Examples:</a:t>
            </a:r>
          </a:p>
          <a:p>
            <a:pPr lvl="1" eaLnBrk="1" fontAlgn="auto" hangingPunct="1">
              <a:spcAft>
                <a:spcPts val="0"/>
              </a:spcAft>
              <a:buFont typeface="Arial" charset="0"/>
              <a:buChar char="•"/>
              <a:defRPr/>
            </a:pPr>
            <a:r>
              <a:rPr lang="en-US" altLang="en-US" sz="3000" dirty="0" smtClean="0">
                <a:latin typeface="+mj-lt"/>
                <a:ea typeface="ＭＳ Ｐゴシック" pitchFamily="34" charset="-128"/>
              </a:rPr>
              <a:t>Providing accessible facilities</a:t>
            </a:r>
          </a:p>
          <a:p>
            <a:pPr lvl="1" eaLnBrk="1" fontAlgn="auto" hangingPunct="1">
              <a:spcAft>
                <a:spcPts val="0"/>
              </a:spcAft>
              <a:buFont typeface="Arial" charset="0"/>
              <a:buChar char="•"/>
              <a:defRPr/>
            </a:pPr>
            <a:r>
              <a:rPr lang="en-US" altLang="en-US" sz="3000" dirty="0" smtClean="0">
                <a:latin typeface="+mj-lt"/>
                <a:ea typeface="ＭＳ Ｐゴシック" pitchFamily="34" charset="-128"/>
              </a:rPr>
              <a:t>Providing assistive aids/services</a:t>
            </a:r>
          </a:p>
          <a:p>
            <a:pPr lvl="2" eaLnBrk="1" fontAlgn="auto" hangingPunct="1">
              <a:spcAft>
                <a:spcPts val="0"/>
              </a:spcAft>
              <a:buFont typeface="Arial" charset="0"/>
              <a:buChar char="•"/>
              <a:defRPr/>
            </a:pPr>
            <a:r>
              <a:rPr lang="en-US" altLang="en-US" sz="3000" dirty="0" smtClean="0">
                <a:latin typeface="+mj-lt"/>
                <a:ea typeface="ＭＳ Ｐゴシック" pitchFamily="34" charset="-128"/>
              </a:rPr>
              <a:t>E.g. screen-reading software for a blind employee</a:t>
            </a:r>
          </a:p>
          <a:p>
            <a:pPr lvl="1" eaLnBrk="1" fontAlgn="auto" hangingPunct="1">
              <a:spcAft>
                <a:spcPts val="0"/>
              </a:spcAft>
              <a:buFont typeface="Arial" charset="0"/>
              <a:buChar char="•"/>
              <a:defRPr/>
            </a:pPr>
            <a:r>
              <a:rPr lang="en-US" altLang="en-US" sz="3000" dirty="0" smtClean="0">
                <a:latin typeface="+mj-lt"/>
                <a:ea typeface="ＭＳ Ｐゴシック" pitchFamily="34" charset="-128"/>
              </a:rPr>
              <a:t>Job restructuring</a:t>
            </a:r>
          </a:p>
          <a:p>
            <a:pPr lvl="1" eaLnBrk="1" fontAlgn="auto" hangingPunct="1">
              <a:spcAft>
                <a:spcPts val="0"/>
              </a:spcAft>
              <a:buFont typeface="Arial" charset="0"/>
              <a:buChar char="•"/>
              <a:defRPr/>
            </a:pPr>
            <a:r>
              <a:rPr lang="en-US" altLang="en-US" sz="3000" dirty="0" smtClean="0">
                <a:latin typeface="+mj-lt"/>
                <a:ea typeface="ＭＳ Ｐゴシック" pitchFamily="34" charset="-128"/>
              </a:rPr>
              <a:t>Modifying work schedule</a:t>
            </a:r>
          </a:p>
          <a:p>
            <a:pPr lvl="1" eaLnBrk="1" fontAlgn="auto" hangingPunct="1">
              <a:spcAft>
                <a:spcPts val="0"/>
              </a:spcAft>
              <a:buFont typeface="Arial" charset="0"/>
              <a:buChar char="•"/>
              <a:defRPr/>
            </a:pPr>
            <a:r>
              <a:rPr lang="en-US" altLang="en-US" sz="3000" dirty="0" smtClean="0">
                <a:latin typeface="+mj-lt"/>
                <a:ea typeface="ＭＳ Ｐゴシック" pitchFamily="34" charset="-128"/>
              </a:rPr>
              <a:t>Modifying employer policies</a:t>
            </a:r>
          </a:p>
          <a:p>
            <a:pPr lvl="1" eaLnBrk="1" fontAlgn="auto" hangingPunct="1">
              <a:spcAft>
                <a:spcPts val="0"/>
              </a:spcAft>
              <a:buFont typeface="Arial" charset="0"/>
              <a:buChar char="•"/>
              <a:defRPr/>
            </a:pPr>
            <a:r>
              <a:rPr lang="en-US" altLang="en-US" sz="3000" dirty="0" smtClean="0">
                <a:latin typeface="+mj-lt"/>
                <a:ea typeface="ＭＳ Ｐゴシック" pitchFamily="34" charset="-128"/>
              </a:rPr>
              <a:t>Leave of absence</a:t>
            </a:r>
          </a:p>
          <a:p>
            <a:pPr lvl="1" eaLnBrk="1" fontAlgn="auto" hangingPunct="1">
              <a:spcAft>
                <a:spcPts val="0"/>
              </a:spcAft>
              <a:buFont typeface="Arial" charset="0"/>
              <a:buChar char="•"/>
              <a:defRPr/>
            </a:pPr>
            <a:r>
              <a:rPr lang="en-US" altLang="en-US" sz="3000" dirty="0" smtClean="0">
                <a:latin typeface="+mj-lt"/>
                <a:ea typeface="ＭＳ Ｐゴシック" pitchFamily="34" charset="-128"/>
              </a:rPr>
              <a:t>Working from home</a:t>
            </a:r>
          </a:p>
          <a:p>
            <a:pPr lvl="1" eaLnBrk="1" fontAlgn="auto" hangingPunct="1">
              <a:spcAft>
                <a:spcPts val="0"/>
              </a:spcAft>
              <a:buFont typeface="Arial" charset="0"/>
              <a:buChar char="•"/>
              <a:defRPr/>
            </a:pPr>
            <a:r>
              <a:rPr lang="en-US" altLang="en-US" sz="3000" dirty="0" smtClean="0">
                <a:latin typeface="+mj-lt"/>
                <a:ea typeface="ＭＳ Ｐゴシック" pitchFamily="34" charset="-128"/>
              </a:rPr>
              <a:t>Reassignment to vacant position</a:t>
            </a:r>
          </a:p>
          <a:p>
            <a:pPr lvl="1" eaLnBrk="1" fontAlgn="auto" hangingPunct="1">
              <a:spcAft>
                <a:spcPts val="0"/>
              </a:spcAft>
              <a:buFont typeface="Arial" charset="0"/>
              <a:buChar char="•"/>
              <a:defRPr/>
            </a:pPr>
            <a:endParaRPr lang="en-US" altLang="en-US" sz="2600" dirty="0">
              <a:latin typeface="+mj-lt"/>
              <a:ea typeface="ＭＳ Ｐゴシック" pitchFamily="34" charset="-128"/>
            </a:endParaRPr>
          </a:p>
          <a:p>
            <a:pPr eaLnBrk="1" fontAlgn="auto" hangingPunct="1">
              <a:spcAft>
                <a:spcPts val="0"/>
              </a:spcAft>
              <a:defRPr/>
            </a:pPr>
            <a:endParaRPr lang="en-US" altLang="en-US" sz="2400" dirty="0" smtClean="0">
              <a:latin typeface="+mj-lt"/>
              <a:ea typeface="ＭＳ Ｐゴシック" pitchFamily="34" charset="-128"/>
            </a:endParaRPr>
          </a:p>
        </p:txBody>
      </p:sp>
    </p:spTree>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3"/>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mbria" panose="02040503050406030204" pitchFamily="18"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mbria" panose="02040503050406030204" pitchFamily="18" charset="0"/>
              </a:defRPr>
            </a:lvl2pPr>
            <a:lvl3pPr marL="1143000" indent="-228600">
              <a:spcBef>
                <a:spcPct val="20000"/>
              </a:spcBef>
              <a:buClr>
                <a:srgbClr val="D2CB6C"/>
              </a:buClr>
              <a:buFont typeface="Arial" panose="020B0604020202020204" pitchFamily="34" charset="0"/>
              <a:buChar char="•"/>
              <a:defRPr>
                <a:solidFill>
                  <a:schemeClr val="tx1"/>
                </a:solidFill>
                <a:latin typeface="Cambria" panose="02040503050406030204" pitchFamily="18"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mbria" panose="02040503050406030204" pitchFamily="18"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mbria" panose="02040503050406030204" pitchFamily="18"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9pPr>
          </a:lstStyle>
          <a:p>
            <a:pPr>
              <a:spcBef>
                <a:spcPct val="0"/>
              </a:spcBef>
              <a:buClrTx/>
              <a:buFontTx/>
              <a:buNone/>
            </a:pPr>
            <a:fld id="{85EE083F-DBA0-42E1-ABAC-F93F9F232FEB}" type="slidenum">
              <a:rPr lang="en-US" altLang="en-US" sz="1800" smtClean="0">
                <a:solidFill>
                  <a:srgbClr val="FFFFFF"/>
                </a:solidFill>
                <a:latin typeface="Times New Roman" panose="02020603050405020304" pitchFamily="18" charset="0"/>
                <a:ea typeface="ＭＳ Ｐゴシック" panose="020B0600070205080204" pitchFamily="34" charset="-128"/>
              </a:rPr>
              <a:pPr>
                <a:spcBef>
                  <a:spcPct val="0"/>
                </a:spcBef>
                <a:buClrTx/>
                <a:buFontTx/>
                <a:buNone/>
              </a:pPr>
              <a:t>24</a:t>
            </a:fld>
            <a:endParaRPr lang="en-US" altLang="en-US" sz="1800" smtClean="0">
              <a:solidFill>
                <a:srgbClr val="FFFFFF"/>
              </a:solidFill>
              <a:latin typeface="Times New Roman" panose="02020603050405020304" pitchFamily="18" charset="0"/>
              <a:ea typeface="ＭＳ Ｐゴシック" panose="020B0600070205080204" pitchFamily="34" charset="-128"/>
            </a:endParaRPr>
          </a:p>
        </p:txBody>
      </p:sp>
      <p:sp>
        <p:nvSpPr>
          <p:cNvPr id="2" name="Title 1"/>
          <p:cNvSpPr>
            <a:spLocks noGrp="1"/>
          </p:cNvSpPr>
          <p:nvPr>
            <p:ph type="title" idx="4294967295"/>
          </p:nvPr>
        </p:nvSpPr>
        <p:spPr>
          <a:xfrm>
            <a:off x="381000" y="12700"/>
            <a:ext cx="7620000" cy="1143000"/>
          </a:xfrm>
        </p:spPr>
        <p:txBody>
          <a:bodyPr/>
          <a:lstStyle/>
          <a:p>
            <a:pPr eaLnBrk="1" fontAlgn="auto" hangingPunct="1">
              <a:spcAft>
                <a:spcPts val="0"/>
              </a:spcAft>
              <a:defRPr/>
            </a:pPr>
            <a:r>
              <a:rPr lang="en-US" b="1" dirty="0" smtClean="0"/>
              <a:t>Reasonable Accommodation</a:t>
            </a:r>
            <a:endParaRPr lang="en-US" b="1" dirty="0"/>
          </a:p>
        </p:txBody>
      </p:sp>
      <p:sp>
        <p:nvSpPr>
          <p:cNvPr id="18435" name="Content Placeholder 2"/>
          <p:cNvSpPr>
            <a:spLocks noGrp="1"/>
          </p:cNvSpPr>
          <p:nvPr>
            <p:ph idx="4294967295"/>
          </p:nvPr>
        </p:nvSpPr>
        <p:spPr>
          <a:xfrm>
            <a:off x="304800" y="1143000"/>
            <a:ext cx="7620000" cy="4953000"/>
          </a:xfrm>
        </p:spPr>
        <p:txBody>
          <a:bodyPr rtlCol="0">
            <a:normAutofit/>
          </a:bodyPr>
          <a:lstStyle/>
          <a:p>
            <a:pPr eaLnBrk="1" fontAlgn="auto" hangingPunct="1">
              <a:spcAft>
                <a:spcPts val="0"/>
              </a:spcAft>
              <a:buFont typeface="Arial" charset="0"/>
              <a:buChar char="•"/>
              <a:defRPr/>
            </a:pPr>
            <a:r>
              <a:rPr lang="en-US" altLang="en-US" sz="3200" dirty="0" smtClean="0">
                <a:latin typeface="+mj-lt"/>
                <a:ea typeface="ＭＳ Ｐゴシック" pitchFamily="34" charset="-128"/>
              </a:rPr>
              <a:t>Accommodations that aren’t reasonable:</a:t>
            </a:r>
          </a:p>
          <a:p>
            <a:pPr lvl="1" eaLnBrk="1" fontAlgn="auto" hangingPunct="1">
              <a:spcAft>
                <a:spcPts val="0"/>
              </a:spcAft>
              <a:buFont typeface="Arial" charset="0"/>
              <a:buChar char="•"/>
              <a:defRPr/>
            </a:pPr>
            <a:r>
              <a:rPr lang="en-US" altLang="en-US" sz="3200" dirty="0" smtClean="0">
                <a:latin typeface="+mj-lt"/>
                <a:ea typeface="ＭＳ Ｐゴシック" pitchFamily="34" charset="-128"/>
              </a:rPr>
              <a:t>Indefinite leave of absence for years</a:t>
            </a:r>
          </a:p>
          <a:p>
            <a:pPr lvl="1" eaLnBrk="1" fontAlgn="auto" hangingPunct="1">
              <a:spcAft>
                <a:spcPts val="0"/>
              </a:spcAft>
              <a:buFont typeface="Arial" charset="0"/>
              <a:buChar char="•"/>
              <a:defRPr/>
            </a:pPr>
            <a:r>
              <a:rPr lang="en-US" altLang="en-US" sz="3200" dirty="0" smtClean="0">
                <a:latin typeface="+mj-lt"/>
                <a:ea typeface="ＭＳ Ｐゴシック" pitchFamily="34" charset="-128"/>
              </a:rPr>
              <a:t>Reassignment to a newly created position</a:t>
            </a:r>
          </a:p>
          <a:p>
            <a:pPr lvl="1" eaLnBrk="1" fontAlgn="auto" hangingPunct="1">
              <a:spcAft>
                <a:spcPts val="0"/>
              </a:spcAft>
              <a:buFont typeface="Arial" charset="0"/>
              <a:buChar char="•"/>
              <a:defRPr/>
            </a:pPr>
            <a:r>
              <a:rPr lang="en-US" altLang="en-US" sz="3200" dirty="0" smtClean="0">
                <a:ea typeface="ＭＳ Ｐゴシック" pitchFamily="34" charset="-128"/>
              </a:rPr>
              <a:t>Lowering </a:t>
            </a:r>
            <a:r>
              <a:rPr lang="en-US" altLang="en-US" sz="3200" dirty="0">
                <a:ea typeface="ＭＳ Ｐゴシック" pitchFamily="34" charset="-128"/>
              </a:rPr>
              <a:t>a production standard</a:t>
            </a:r>
          </a:p>
          <a:p>
            <a:pPr lvl="2" eaLnBrk="1" fontAlgn="auto" hangingPunct="1">
              <a:spcAft>
                <a:spcPts val="0"/>
              </a:spcAft>
              <a:buFont typeface="Arial" charset="0"/>
              <a:buChar char="•"/>
              <a:defRPr/>
            </a:pPr>
            <a:r>
              <a:rPr lang="en-US" altLang="en-US" sz="3000" dirty="0" smtClean="0">
                <a:latin typeface="+mj-lt"/>
                <a:ea typeface="ＭＳ Ｐゴシック" pitchFamily="34" charset="-128"/>
              </a:rPr>
              <a:t>E.g. employees must make 20 widgets per day</a:t>
            </a:r>
          </a:p>
          <a:p>
            <a:pPr lvl="1" eaLnBrk="1" fontAlgn="auto" hangingPunct="1">
              <a:spcAft>
                <a:spcPts val="0"/>
              </a:spcAft>
              <a:buFont typeface="Arial" charset="0"/>
              <a:buChar char="•"/>
              <a:defRPr/>
            </a:pPr>
            <a:endParaRPr lang="en-US" altLang="en-US" sz="3000" dirty="0" smtClean="0">
              <a:latin typeface="+mj-lt"/>
              <a:ea typeface="ＭＳ Ｐゴシック" pitchFamily="34" charset="-128"/>
            </a:endParaRPr>
          </a:p>
          <a:p>
            <a:pPr lvl="1" eaLnBrk="1" fontAlgn="auto" hangingPunct="1">
              <a:spcAft>
                <a:spcPts val="0"/>
              </a:spcAft>
              <a:buFont typeface="Arial" charset="0"/>
              <a:buChar char="•"/>
              <a:defRPr/>
            </a:pPr>
            <a:endParaRPr lang="en-US" altLang="en-US" sz="3000" dirty="0" smtClean="0">
              <a:latin typeface="+mj-lt"/>
              <a:ea typeface="ＭＳ Ｐゴシック" pitchFamily="34" charset="-128"/>
            </a:endParaRPr>
          </a:p>
          <a:p>
            <a:pPr lvl="1" eaLnBrk="1" fontAlgn="auto" hangingPunct="1">
              <a:spcAft>
                <a:spcPts val="0"/>
              </a:spcAft>
              <a:buFont typeface="Arial" charset="0"/>
              <a:buChar char="•"/>
              <a:defRPr/>
            </a:pPr>
            <a:endParaRPr lang="en-US" altLang="en-US" sz="2600" dirty="0">
              <a:latin typeface="+mj-lt"/>
              <a:ea typeface="ＭＳ Ｐゴシック" pitchFamily="34" charset="-128"/>
            </a:endParaRPr>
          </a:p>
          <a:p>
            <a:pPr eaLnBrk="1" fontAlgn="auto" hangingPunct="1">
              <a:spcAft>
                <a:spcPts val="0"/>
              </a:spcAft>
              <a:defRPr/>
            </a:pPr>
            <a:endParaRPr lang="en-US" altLang="en-US" sz="2400" dirty="0" smtClean="0">
              <a:latin typeface="+mj-lt"/>
              <a:ea typeface="ＭＳ Ｐゴシック" pitchFamily="34" charset="-128"/>
            </a:endParaRPr>
          </a:p>
        </p:txBody>
      </p:sp>
    </p:spTree>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3"/>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mbria" panose="02040503050406030204" pitchFamily="18"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mbria" panose="02040503050406030204" pitchFamily="18" charset="0"/>
              </a:defRPr>
            </a:lvl2pPr>
            <a:lvl3pPr marL="1143000" indent="-228600">
              <a:spcBef>
                <a:spcPct val="20000"/>
              </a:spcBef>
              <a:buClr>
                <a:srgbClr val="D2CB6C"/>
              </a:buClr>
              <a:buFont typeface="Arial" panose="020B0604020202020204" pitchFamily="34" charset="0"/>
              <a:buChar char="•"/>
              <a:defRPr>
                <a:solidFill>
                  <a:schemeClr val="tx1"/>
                </a:solidFill>
                <a:latin typeface="Cambria" panose="02040503050406030204" pitchFamily="18"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mbria" panose="02040503050406030204" pitchFamily="18"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mbria" panose="02040503050406030204" pitchFamily="18"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9pPr>
          </a:lstStyle>
          <a:p>
            <a:pPr>
              <a:spcBef>
                <a:spcPct val="0"/>
              </a:spcBef>
              <a:buClrTx/>
              <a:buFontTx/>
              <a:buNone/>
            </a:pPr>
            <a:fld id="{D57E4796-D330-4102-8419-D5BBE6E4B61E}" type="slidenum">
              <a:rPr lang="en-US" altLang="en-US" sz="1800" smtClean="0">
                <a:solidFill>
                  <a:srgbClr val="FFFFFF"/>
                </a:solidFill>
                <a:latin typeface="Times New Roman" panose="02020603050405020304" pitchFamily="18" charset="0"/>
                <a:ea typeface="ＭＳ Ｐゴシック" panose="020B0600070205080204" pitchFamily="34" charset="-128"/>
              </a:rPr>
              <a:pPr>
                <a:spcBef>
                  <a:spcPct val="0"/>
                </a:spcBef>
                <a:buClrTx/>
                <a:buFontTx/>
                <a:buNone/>
              </a:pPr>
              <a:t>25</a:t>
            </a:fld>
            <a:endParaRPr lang="en-US" altLang="en-US" sz="1800" smtClean="0">
              <a:solidFill>
                <a:srgbClr val="FFFFFF"/>
              </a:solidFill>
              <a:latin typeface="Times New Roman" panose="02020603050405020304" pitchFamily="18" charset="0"/>
              <a:ea typeface="ＭＳ Ｐゴシック" panose="020B0600070205080204" pitchFamily="34" charset="-128"/>
            </a:endParaRPr>
          </a:p>
        </p:txBody>
      </p:sp>
      <p:sp>
        <p:nvSpPr>
          <p:cNvPr id="2" name="Title 1"/>
          <p:cNvSpPr>
            <a:spLocks noGrp="1"/>
          </p:cNvSpPr>
          <p:nvPr>
            <p:ph type="title" idx="4294967295"/>
          </p:nvPr>
        </p:nvSpPr>
        <p:spPr>
          <a:xfrm>
            <a:off x="381000" y="12700"/>
            <a:ext cx="7620000" cy="1143000"/>
          </a:xfrm>
        </p:spPr>
        <p:txBody>
          <a:bodyPr/>
          <a:lstStyle/>
          <a:p>
            <a:pPr eaLnBrk="1" fontAlgn="auto" hangingPunct="1">
              <a:spcAft>
                <a:spcPts val="0"/>
              </a:spcAft>
              <a:defRPr/>
            </a:pPr>
            <a:r>
              <a:rPr lang="en-US" b="1" dirty="0" smtClean="0"/>
              <a:t>How does this start?</a:t>
            </a:r>
            <a:endParaRPr lang="en-US" b="1" dirty="0"/>
          </a:p>
        </p:txBody>
      </p:sp>
      <p:sp>
        <p:nvSpPr>
          <p:cNvPr id="18435" name="Content Placeholder 2"/>
          <p:cNvSpPr>
            <a:spLocks noGrp="1"/>
          </p:cNvSpPr>
          <p:nvPr>
            <p:ph idx="4294967295"/>
          </p:nvPr>
        </p:nvSpPr>
        <p:spPr>
          <a:xfrm>
            <a:off x="304800" y="1143000"/>
            <a:ext cx="7620000" cy="4953000"/>
          </a:xfrm>
        </p:spPr>
        <p:txBody>
          <a:bodyPr rtlCol="0">
            <a:normAutofit/>
          </a:bodyPr>
          <a:lstStyle/>
          <a:p>
            <a:pPr eaLnBrk="1" fontAlgn="auto" hangingPunct="1">
              <a:spcAft>
                <a:spcPts val="0"/>
              </a:spcAft>
              <a:buFont typeface="Arial" charset="0"/>
              <a:buChar char="•"/>
              <a:defRPr/>
            </a:pPr>
            <a:r>
              <a:rPr lang="en-US" altLang="en-US" sz="2600" b="1" dirty="0" smtClean="0">
                <a:latin typeface="+mj-lt"/>
                <a:ea typeface="ＭＳ Ｐゴシック" pitchFamily="34" charset="-128"/>
              </a:rPr>
              <a:t>Employee</a:t>
            </a:r>
            <a:r>
              <a:rPr lang="en-US" altLang="en-US" sz="2600" dirty="0" smtClean="0">
                <a:latin typeface="+mj-lt"/>
                <a:ea typeface="ＭＳ Ｐゴシック" pitchFamily="34" charset="-128"/>
              </a:rPr>
              <a:t> requests a reasonable accommodation</a:t>
            </a:r>
          </a:p>
          <a:p>
            <a:pPr lvl="1" eaLnBrk="1" fontAlgn="auto" hangingPunct="1">
              <a:spcAft>
                <a:spcPts val="0"/>
              </a:spcAft>
              <a:buFont typeface="Arial" charset="0"/>
              <a:buChar char="•"/>
              <a:defRPr/>
            </a:pPr>
            <a:r>
              <a:rPr lang="en-US" altLang="en-US" sz="2600" dirty="0" smtClean="0">
                <a:latin typeface="+mj-lt"/>
                <a:ea typeface="ＭＳ Ｐゴシック" pitchFamily="34" charset="-128"/>
              </a:rPr>
              <a:t>E.g. provides a doctor’s note saying they cannot climb ladders</a:t>
            </a:r>
          </a:p>
          <a:p>
            <a:pPr marL="114300" indent="0" eaLnBrk="1" fontAlgn="auto" hangingPunct="1">
              <a:spcAft>
                <a:spcPts val="0"/>
              </a:spcAft>
              <a:buFont typeface="Arial" charset="0"/>
              <a:buNone/>
              <a:defRPr/>
            </a:pPr>
            <a:r>
              <a:rPr lang="en-US" altLang="en-US" sz="2600" dirty="0" smtClean="0">
                <a:latin typeface="+mj-lt"/>
                <a:ea typeface="ＭＳ Ｐゴシック" pitchFamily="34" charset="-128"/>
              </a:rPr>
              <a:t>OR</a:t>
            </a:r>
          </a:p>
          <a:p>
            <a:pPr eaLnBrk="1" fontAlgn="auto" hangingPunct="1">
              <a:spcAft>
                <a:spcPts val="0"/>
              </a:spcAft>
              <a:buFont typeface="Arial" charset="0"/>
              <a:buChar char="•"/>
              <a:defRPr/>
            </a:pPr>
            <a:r>
              <a:rPr lang="en-US" altLang="en-US" sz="2600" b="1" dirty="0" smtClean="0">
                <a:latin typeface="+mj-lt"/>
                <a:ea typeface="ＭＳ Ｐゴシック" pitchFamily="34" charset="-128"/>
              </a:rPr>
              <a:t>Employer</a:t>
            </a:r>
            <a:r>
              <a:rPr lang="en-US" altLang="en-US" sz="2600" dirty="0" smtClean="0">
                <a:latin typeface="+mj-lt"/>
                <a:ea typeface="ＭＳ Ｐゴシック" pitchFamily="34" charset="-128"/>
              </a:rPr>
              <a:t> becomes aware of possible need for accommodation “through a third party or by observation,” or because the employee has exhausted leave under Workers’ Compensation, CFRA, FMLA, or other leave (2 CCR§11069(b).)</a:t>
            </a:r>
          </a:p>
          <a:p>
            <a:pPr lvl="1" eaLnBrk="1" fontAlgn="auto" hangingPunct="1">
              <a:spcAft>
                <a:spcPts val="0"/>
              </a:spcAft>
              <a:buFont typeface="Arial" charset="0"/>
              <a:buChar char="•"/>
              <a:defRPr/>
            </a:pPr>
            <a:r>
              <a:rPr lang="en-US" altLang="en-US" sz="2600" dirty="0" smtClean="0">
                <a:latin typeface="+mj-lt"/>
                <a:ea typeface="ＭＳ Ｐゴシック" pitchFamily="34" charset="-128"/>
              </a:rPr>
              <a:t>E.g. supervisors see an employee fall and get injured</a:t>
            </a:r>
          </a:p>
          <a:p>
            <a:pPr eaLnBrk="1" fontAlgn="auto" hangingPunct="1">
              <a:spcAft>
                <a:spcPts val="0"/>
              </a:spcAft>
              <a:defRPr/>
            </a:pPr>
            <a:endParaRPr lang="en-US" altLang="en-US" sz="2400" dirty="0" smtClean="0">
              <a:latin typeface="+mj-lt"/>
              <a:ea typeface="ＭＳ Ｐゴシック" pitchFamily="34" charset="-128"/>
            </a:endParaRPr>
          </a:p>
        </p:txBody>
      </p:sp>
    </p:spTree>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3"/>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mbria" panose="02040503050406030204" pitchFamily="18"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mbria" panose="02040503050406030204" pitchFamily="18" charset="0"/>
              </a:defRPr>
            </a:lvl2pPr>
            <a:lvl3pPr marL="1143000" indent="-228600">
              <a:spcBef>
                <a:spcPct val="20000"/>
              </a:spcBef>
              <a:buClr>
                <a:srgbClr val="D2CB6C"/>
              </a:buClr>
              <a:buFont typeface="Arial" panose="020B0604020202020204" pitchFamily="34" charset="0"/>
              <a:buChar char="•"/>
              <a:defRPr>
                <a:solidFill>
                  <a:schemeClr val="tx1"/>
                </a:solidFill>
                <a:latin typeface="Cambria" panose="02040503050406030204" pitchFamily="18"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mbria" panose="02040503050406030204" pitchFamily="18"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mbria" panose="02040503050406030204" pitchFamily="18"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9pPr>
          </a:lstStyle>
          <a:p>
            <a:pPr>
              <a:spcBef>
                <a:spcPct val="0"/>
              </a:spcBef>
              <a:buClrTx/>
              <a:buFontTx/>
              <a:buNone/>
            </a:pPr>
            <a:fld id="{4322EDEE-48C9-4C77-9F90-49623364B274}" type="slidenum">
              <a:rPr lang="en-US" altLang="en-US" sz="1800" smtClean="0">
                <a:solidFill>
                  <a:srgbClr val="FFFFFF"/>
                </a:solidFill>
                <a:latin typeface="Times New Roman" panose="02020603050405020304" pitchFamily="18" charset="0"/>
                <a:ea typeface="ＭＳ Ｐゴシック" panose="020B0600070205080204" pitchFamily="34" charset="-128"/>
              </a:rPr>
              <a:pPr>
                <a:spcBef>
                  <a:spcPct val="0"/>
                </a:spcBef>
                <a:buClrTx/>
                <a:buFontTx/>
                <a:buNone/>
              </a:pPr>
              <a:t>26</a:t>
            </a:fld>
            <a:endParaRPr lang="en-US" altLang="en-US" sz="1800" smtClean="0">
              <a:solidFill>
                <a:srgbClr val="FFFFFF"/>
              </a:solidFill>
              <a:latin typeface="Times New Roman" panose="02020603050405020304" pitchFamily="18" charset="0"/>
              <a:ea typeface="ＭＳ Ｐゴシック" panose="020B0600070205080204" pitchFamily="34" charset="-128"/>
            </a:endParaRPr>
          </a:p>
        </p:txBody>
      </p:sp>
      <p:sp>
        <p:nvSpPr>
          <p:cNvPr id="2" name="Title 1"/>
          <p:cNvSpPr>
            <a:spLocks noGrp="1"/>
          </p:cNvSpPr>
          <p:nvPr>
            <p:ph type="title" idx="4294967295"/>
          </p:nvPr>
        </p:nvSpPr>
        <p:spPr>
          <a:xfrm>
            <a:off x="304800" y="152400"/>
            <a:ext cx="7772400" cy="1143000"/>
          </a:xfrm>
        </p:spPr>
        <p:txBody>
          <a:bodyPr/>
          <a:lstStyle/>
          <a:p>
            <a:pPr eaLnBrk="1" fontAlgn="auto" hangingPunct="1">
              <a:spcAft>
                <a:spcPts val="0"/>
              </a:spcAft>
              <a:defRPr/>
            </a:pPr>
            <a:r>
              <a:rPr lang="en-US" b="1" dirty="0" smtClean="0"/>
              <a:t>Who chooses and how?</a:t>
            </a:r>
            <a:endParaRPr lang="en-US" b="1" dirty="0"/>
          </a:p>
        </p:txBody>
      </p:sp>
      <p:sp>
        <p:nvSpPr>
          <p:cNvPr id="18435" name="Content Placeholder 2"/>
          <p:cNvSpPr>
            <a:spLocks noGrp="1"/>
          </p:cNvSpPr>
          <p:nvPr>
            <p:ph idx="4294967295"/>
          </p:nvPr>
        </p:nvSpPr>
        <p:spPr>
          <a:xfrm>
            <a:off x="381000" y="1524000"/>
            <a:ext cx="7620000" cy="4495800"/>
          </a:xfrm>
        </p:spPr>
        <p:txBody>
          <a:bodyPr rtlCol="0">
            <a:normAutofit/>
          </a:bodyPr>
          <a:lstStyle/>
          <a:p>
            <a:pPr eaLnBrk="1" fontAlgn="auto" hangingPunct="1">
              <a:spcAft>
                <a:spcPts val="0"/>
              </a:spcAft>
              <a:buFont typeface="Arial" charset="0"/>
              <a:buChar char="•"/>
              <a:defRPr/>
            </a:pPr>
            <a:r>
              <a:rPr lang="en-US" altLang="en-US" sz="2800" dirty="0" smtClean="0">
                <a:latin typeface="+mj-lt"/>
                <a:ea typeface="ＭＳ Ｐゴシック" pitchFamily="34" charset="-128"/>
              </a:rPr>
              <a:t>Employee and employer work together in “a timely, good faith, </a:t>
            </a:r>
            <a:r>
              <a:rPr lang="en-US" altLang="en-US" sz="2800" b="1" u="sng" dirty="0" smtClean="0">
                <a:latin typeface="+mj-lt"/>
                <a:ea typeface="ＭＳ Ｐゴシック" pitchFamily="34" charset="-128"/>
              </a:rPr>
              <a:t>interactive process </a:t>
            </a:r>
            <a:r>
              <a:rPr lang="en-US" altLang="en-US" sz="2800" dirty="0" smtClean="0">
                <a:latin typeface="+mj-lt"/>
                <a:ea typeface="ＭＳ Ｐゴシック" pitchFamily="34" charset="-128"/>
              </a:rPr>
              <a:t>… to determine effective reasonable accommodations…” (Gov. Code, §12940(n).)</a:t>
            </a:r>
          </a:p>
          <a:p>
            <a:pPr eaLnBrk="1" fontAlgn="auto" hangingPunct="1">
              <a:spcAft>
                <a:spcPts val="0"/>
              </a:spcAft>
              <a:buFont typeface="Arial" charset="0"/>
              <a:buChar char="•"/>
              <a:defRPr/>
            </a:pPr>
            <a:r>
              <a:rPr lang="en-US" altLang="en-US" sz="2800" dirty="0" smtClean="0">
                <a:latin typeface="+mj-lt"/>
                <a:ea typeface="ＭＳ Ｐゴシック" pitchFamily="34" charset="-128"/>
              </a:rPr>
              <a:t>Direct communications preferred but not required</a:t>
            </a:r>
          </a:p>
          <a:p>
            <a:pPr lvl="1" eaLnBrk="1" fontAlgn="auto" hangingPunct="1">
              <a:spcAft>
                <a:spcPts val="0"/>
              </a:spcAft>
              <a:buFont typeface="Arial" charset="0"/>
              <a:buChar char="•"/>
              <a:defRPr/>
            </a:pPr>
            <a:r>
              <a:rPr lang="en-US" altLang="en-US" sz="2600" dirty="0" smtClean="0">
                <a:latin typeface="+mj-lt"/>
                <a:ea typeface="ＭＳ Ｐゴシック" pitchFamily="34" charset="-128"/>
              </a:rPr>
              <a:t>E.g. employer can talk to employee’s doctors or lawyers</a:t>
            </a:r>
            <a:endParaRPr lang="en-US" dirty="0" smtClean="0"/>
          </a:p>
          <a:p>
            <a:pPr lvl="1" eaLnBrk="1" fontAlgn="auto" hangingPunct="1">
              <a:spcAft>
                <a:spcPts val="0"/>
              </a:spcAft>
              <a:buFont typeface="Arial" charset="0"/>
              <a:buChar char="•"/>
              <a:defRPr/>
            </a:pPr>
            <a:endParaRPr lang="en-US" dirty="0" smtClean="0"/>
          </a:p>
          <a:p>
            <a:pPr lvl="1" eaLnBrk="1" fontAlgn="auto" hangingPunct="1">
              <a:spcAft>
                <a:spcPts val="0"/>
              </a:spcAft>
              <a:buFont typeface="Arial" charset="0"/>
              <a:buChar char="•"/>
              <a:defRPr/>
            </a:pPr>
            <a:endParaRPr lang="en-US" dirty="0" smtClean="0"/>
          </a:p>
          <a:p>
            <a:pPr lvl="1" eaLnBrk="1" fontAlgn="auto" hangingPunct="1">
              <a:spcAft>
                <a:spcPts val="0"/>
              </a:spcAft>
              <a:buFont typeface="Arial" charset="0"/>
              <a:buChar char="•"/>
              <a:defRPr/>
            </a:pPr>
            <a:endParaRPr lang="en-US" dirty="0" smtClean="0"/>
          </a:p>
          <a:p>
            <a:pPr marL="114300" indent="0" eaLnBrk="1" fontAlgn="auto" hangingPunct="1">
              <a:spcAft>
                <a:spcPts val="0"/>
              </a:spcAft>
              <a:buFont typeface="Arial" charset="0"/>
              <a:buNone/>
              <a:defRPr/>
            </a:pPr>
            <a:endParaRPr lang="en-US" altLang="en-US" b="1" dirty="0" smtClean="0">
              <a:latin typeface="+mj-lt"/>
              <a:ea typeface="ＭＳ Ｐゴシック" pitchFamily="34" charset="-128"/>
            </a:endParaRPr>
          </a:p>
          <a:p>
            <a:pPr eaLnBrk="1" fontAlgn="auto" hangingPunct="1">
              <a:spcAft>
                <a:spcPts val="0"/>
              </a:spcAft>
              <a:defRPr/>
            </a:pPr>
            <a:endParaRPr lang="en-US" altLang="en-US" b="1" dirty="0" smtClean="0">
              <a:latin typeface="+mj-lt"/>
              <a:ea typeface="ＭＳ Ｐゴシック" pitchFamily="34" charset="-128"/>
            </a:endParaRPr>
          </a:p>
          <a:p>
            <a:pPr eaLnBrk="1" fontAlgn="auto" hangingPunct="1">
              <a:spcAft>
                <a:spcPts val="0"/>
              </a:spcAft>
              <a:defRPr/>
            </a:pPr>
            <a:endParaRPr lang="en-US" altLang="en-US" dirty="0">
              <a:latin typeface="+mj-lt"/>
              <a:ea typeface="ＭＳ Ｐゴシック" pitchFamily="34" charset="-128"/>
            </a:endParaRPr>
          </a:p>
          <a:p>
            <a:pPr eaLnBrk="1" fontAlgn="auto" hangingPunct="1">
              <a:spcAft>
                <a:spcPts val="0"/>
              </a:spcAft>
              <a:defRPr/>
            </a:pPr>
            <a:endParaRPr lang="en-US" altLang="en-US" dirty="0" smtClean="0">
              <a:latin typeface="+mj-lt"/>
              <a:ea typeface="ＭＳ Ｐゴシック" pitchFamily="34" charset="-128"/>
            </a:endParaRPr>
          </a:p>
        </p:txBody>
      </p:sp>
    </p:spTree>
  </p:cSld>
  <p:clrMapOvr>
    <a:masterClrMapping/>
  </p:clrMapOvr>
  <p:transition spd="slow"/>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3"/>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mbria" panose="02040503050406030204" pitchFamily="18"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mbria" panose="02040503050406030204" pitchFamily="18" charset="0"/>
              </a:defRPr>
            </a:lvl2pPr>
            <a:lvl3pPr marL="1143000" indent="-228600">
              <a:spcBef>
                <a:spcPct val="20000"/>
              </a:spcBef>
              <a:buClr>
                <a:srgbClr val="D2CB6C"/>
              </a:buClr>
              <a:buFont typeface="Arial" panose="020B0604020202020204" pitchFamily="34" charset="0"/>
              <a:buChar char="•"/>
              <a:defRPr>
                <a:solidFill>
                  <a:schemeClr val="tx1"/>
                </a:solidFill>
                <a:latin typeface="Cambria" panose="02040503050406030204" pitchFamily="18"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mbria" panose="02040503050406030204" pitchFamily="18"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mbria" panose="02040503050406030204" pitchFamily="18"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9pPr>
          </a:lstStyle>
          <a:p>
            <a:pPr>
              <a:spcBef>
                <a:spcPct val="0"/>
              </a:spcBef>
              <a:buClrTx/>
              <a:buFontTx/>
              <a:buNone/>
            </a:pPr>
            <a:fld id="{D0882AFF-DD5C-4A42-A501-F01B12D1FDA8}" type="slidenum">
              <a:rPr lang="en-US" altLang="en-US" sz="1800" smtClean="0">
                <a:solidFill>
                  <a:srgbClr val="FFFFFF"/>
                </a:solidFill>
                <a:latin typeface="Times New Roman" panose="02020603050405020304" pitchFamily="18" charset="0"/>
                <a:ea typeface="ＭＳ Ｐゴシック" panose="020B0600070205080204" pitchFamily="34" charset="-128"/>
              </a:rPr>
              <a:pPr>
                <a:spcBef>
                  <a:spcPct val="0"/>
                </a:spcBef>
                <a:buClrTx/>
                <a:buFontTx/>
                <a:buNone/>
              </a:pPr>
              <a:t>27</a:t>
            </a:fld>
            <a:endParaRPr lang="en-US" altLang="en-US" sz="1800" smtClean="0">
              <a:solidFill>
                <a:srgbClr val="FFFFFF"/>
              </a:solidFill>
              <a:latin typeface="Times New Roman" panose="02020603050405020304" pitchFamily="18" charset="0"/>
              <a:ea typeface="ＭＳ Ｐゴシック" panose="020B0600070205080204" pitchFamily="34" charset="-128"/>
            </a:endParaRPr>
          </a:p>
        </p:txBody>
      </p:sp>
      <p:sp>
        <p:nvSpPr>
          <p:cNvPr id="2" name="Title 1"/>
          <p:cNvSpPr>
            <a:spLocks noGrp="1"/>
          </p:cNvSpPr>
          <p:nvPr>
            <p:ph type="title" idx="4294967295"/>
          </p:nvPr>
        </p:nvSpPr>
        <p:spPr>
          <a:xfrm>
            <a:off x="304800" y="152400"/>
            <a:ext cx="8153400" cy="1143000"/>
          </a:xfrm>
        </p:spPr>
        <p:txBody>
          <a:bodyPr/>
          <a:lstStyle/>
          <a:p>
            <a:pPr eaLnBrk="1" fontAlgn="auto" hangingPunct="1">
              <a:spcAft>
                <a:spcPts val="0"/>
              </a:spcAft>
              <a:defRPr/>
            </a:pPr>
            <a:r>
              <a:rPr lang="en-US" sz="4400" b="1" dirty="0" smtClean="0"/>
              <a:t>Interactive Process: </a:t>
            </a:r>
            <a:br>
              <a:rPr lang="en-US" sz="4400" b="1" dirty="0" smtClean="0"/>
            </a:br>
            <a:r>
              <a:rPr lang="en-US" sz="4400" b="1" dirty="0" smtClean="0"/>
              <a:t>Employer’s Obligations &amp; Rights</a:t>
            </a:r>
            <a:endParaRPr lang="en-US" sz="4400" b="1" dirty="0"/>
          </a:p>
        </p:txBody>
      </p:sp>
      <p:sp>
        <p:nvSpPr>
          <p:cNvPr id="18435" name="Content Placeholder 2"/>
          <p:cNvSpPr>
            <a:spLocks noGrp="1"/>
          </p:cNvSpPr>
          <p:nvPr>
            <p:ph idx="4294967295"/>
          </p:nvPr>
        </p:nvSpPr>
        <p:spPr>
          <a:xfrm>
            <a:off x="381000" y="1524000"/>
            <a:ext cx="7848600" cy="5029200"/>
          </a:xfrm>
        </p:spPr>
        <p:txBody>
          <a:bodyPr rtlCol="0">
            <a:normAutofit fontScale="85000" lnSpcReduction="20000"/>
          </a:bodyPr>
          <a:lstStyle/>
          <a:p>
            <a:pPr eaLnBrk="1" fontAlgn="auto" hangingPunct="1">
              <a:spcAft>
                <a:spcPts val="0"/>
              </a:spcAft>
              <a:buFont typeface="Arial" charset="0"/>
              <a:buChar char="•"/>
              <a:defRPr/>
            </a:pPr>
            <a:r>
              <a:rPr lang="en-US" altLang="en-US" sz="3400" dirty="0" smtClean="0">
                <a:latin typeface="+mj-lt"/>
                <a:ea typeface="ＭＳ Ｐゴシック" pitchFamily="34" charset="-128"/>
              </a:rPr>
              <a:t>Consider the request and either grant it,         or reject it and discuss alternatives</a:t>
            </a:r>
          </a:p>
          <a:p>
            <a:pPr eaLnBrk="1" fontAlgn="auto" hangingPunct="1">
              <a:spcAft>
                <a:spcPts val="0"/>
              </a:spcAft>
              <a:buFont typeface="Arial" charset="0"/>
              <a:buChar char="•"/>
              <a:defRPr/>
            </a:pPr>
            <a:r>
              <a:rPr lang="en-US" altLang="en-US" sz="3400" dirty="0" smtClean="0">
                <a:latin typeface="+mj-lt"/>
                <a:ea typeface="ＭＳ Ｐゴシック" pitchFamily="34" charset="-128"/>
              </a:rPr>
              <a:t>Medical docs: </a:t>
            </a:r>
          </a:p>
          <a:p>
            <a:pPr lvl="1" eaLnBrk="1" fontAlgn="auto" hangingPunct="1">
              <a:spcAft>
                <a:spcPts val="0"/>
              </a:spcAft>
              <a:buFont typeface="Arial" charset="0"/>
              <a:buChar char="•"/>
              <a:defRPr/>
            </a:pPr>
            <a:r>
              <a:rPr lang="en-US" altLang="en-US" sz="3200" dirty="0" smtClean="0">
                <a:latin typeface="+mj-lt"/>
                <a:ea typeface="ＭＳ Ｐゴシック" pitchFamily="34" charset="-128"/>
              </a:rPr>
              <a:t>Employer can ask  for “reasonable medical documentation” when the disability or need for accommodation is not obvious</a:t>
            </a:r>
            <a:endParaRPr lang="en-US" altLang="en-US" sz="3200" dirty="0">
              <a:latin typeface="+mj-lt"/>
              <a:ea typeface="ＭＳ Ｐゴシック" pitchFamily="34" charset="-128"/>
            </a:endParaRPr>
          </a:p>
          <a:p>
            <a:pPr lvl="1" eaLnBrk="1" fontAlgn="auto" hangingPunct="1">
              <a:spcAft>
                <a:spcPts val="0"/>
              </a:spcAft>
              <a:buFont typeface="Arial" charset="0"/>
              <a:buChar char="•"/>
              <a:defRPr/>
            </a:pPr>
            <a:r>
              <a:rPr lang="en-US" altLang="en-US" sz="3200" dirty="0" smtClean="0">
                <a:latin typeface="+mj-lt"/>
                <a:ea typeface="ＭＳ Ｐゴシック" pitchFamily="34" charset="-128"/>
              </a:rPr>
              <a:t>Employer may require more info and second opinions</a:t>
            </a:r>
          </a:p>
          <a:p>
            <a:pPr eaLnBrk="1" fontAlgn="auto" hangingPunct="1">
              <a:spcAft>
                <a:spcPts val="0"/>
              </a:spcAft>
              <a:buFont typeface="Arial" charset="0"/>
              <a:buChar char="•"/>
              <a:defRPr/>
            </a:pPr>
            <a:r>
              <a:rPr lang="en-US" altLang="en-US" sz="3400" dirty="0" smtClean="0">
                <a:latin typeface="+mj-lt"/>
                <a:ea typeface="ＭＳ Ｐゴシック" pitchFamily="34" charset="-128"/>
              </a:rPr>
              <a:t>If employer needs clarification of info, it must explain the issues that need clarification, what info is needed, and allow the employee reasonable time to get it</a:t>
            </a:r>
            <a:endParaRPr lang="en-US" altLang="en-US" dirty="0" smtClean="0">
              <a:latin typeface="+mj-lt"/>
              <a:ea typeface="ＭＳ Ｐゴシック" pitchFamily="34" charset="-128"/>
            </a:endParaRPr>
          </a:p>
        </p:txBody>
      </p:sp>
    </p:spTree>
  </p:cSld>
  <p:clrMapOvr>
    <a:masterClrMapping/>
  </p:clrMapOvr>
  <p:transition spd="slow"/>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3"/>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mbria" panose="02040503050406030204" pitchFamily="18"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mbria" panose="02040503050406030204" pitchFamily="18" charset="0"/>
              </a:defRPr>
            </a:lvl2pPr>
            <a:lvl3pPr marL="1143000" indent="-228600">
              <a:spcBef>
                <a:spcPct val="20000"/>
              </a:spcBef>
              <a:buClr>
                <a:srgbClr val="D2CB6C"/>
              </a:buClr>
              <a:buFont typeface="Arial" panose="020B0604020202020204" pitchFamily="34" charset="0"/>
              <a:buChar char="•"/>
              <a:defRPr>
                <a:solidFill>
                  <a:schemeClr val="tx1"/>
                </a:solidFill>
                <a:latin typeface="Cambria" panose="02040503050406030204" pitchFamily="18"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mbria" panose="02040503050406030204" pitchFamily="18"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mbria" panose="02040503050406030204" pitchFamily="18"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9pPr>
          </a:lstStyle>
          <a:p>
            <a:pPr>
              <a:spcBef>
                <a:spcPct val="0"/>
              </a:spcBef>
              <a:buClrTx/>
              <a:buFontTx/>
              <a:buNone/>
            </a:pPr>
            <a:fld id="{8B8F8835-33AC-4AAA-9D70-7065EE01A21E}" type="slidenum">
              <a:rPr lang="en-US" altLang="en-US" sz="1800" smtClean="0">
                <a:solidFill>
                  <a:srgbClr val="FFFFFF"/>
                </a:solidFill>
                <a:latin typeface="Times New Roman" panose="02020603050405020304" pitchFamily="18" charset="0"/>
                <a:ea typeface="ＭＳ Ｐゴシック" panose="020B0600070205080204" pitchFamily="34" charset="-128"/>
              </a:rPr>
              <a:pPr>
                <a:spcBef>
                  <a:spcPct val="0"/>
                </a:spcBef>
                <a:buClrTx/>
                <a:buFontTx/>
                <a:buNone/>
              </a:pPr>
              <a:t>28</a:t>
            </a:fld>
            <a:endParaRPr lang="en-US" altLang="en-US" sz="1800" smtClean="0">
              <a:solidFill>
                <a:srgbClr val="FFFFFF"/>
              </a:solidFill>
              <a:latin typeface="Times New Roman" panose="02020603050405020304" pitchFamily="18" charset="0"/>
              <a:ea typeface="ＭＳ Ｐゴシック" panose="020B0600070205080204" pitchFamily="34" charset="-128"/>
            </a:endParaRPr>
          </a:p>
        </p:txBody>
      </p:sp>
      <p:sp>
        <p:nvSpPr>
          <p:cNvPr id="2" name="Title 1"/>
          <p:cNvSpPr>
            <a:spLocks noGrp="1"/>
          </p:cNvSpPr>
          <p:nvPr>
            <p:ph type="title" idx="4294967295"/>
          </p:nvPr>
        </p:nvSpPr>
        <p:spPr>
          <a:xfrm>
            <a:off x="304800" y="152400"/>
            <a:ext cx="8153400" cy="1143000"/>
          </a:xfrm>
        </p:spPr>
        <p:txBody>
          <a:bodyPr/>
          <a:lstStyle/>
          <a:p>
            <a:pPr eaLnBrk="1" fontAlgn="auto" hangingPunct="1">
              <a:spcAft>
                <a:spcPts val="0"/>
              </a:spcAft>
              <a:defRPr/>
            </a:pPr>
            <a:r>
              <a:rPr lang="en-US" sz="4400" b="1" dirty="0" smtClean="0"/>
              <a:t>Employer’s Obligations &amp; Rights, Part 2</a:t>
            </a:r>
            <a:endParaRPr lang="en-US" sz="4400" b="1" dirty="0"/>
          </a:p>
        </p:txBody>
      </p:sp>
      <p:sp>
        <p:nvSpPr>
          <p:cNvPr id="18435" name="Content Placeholder 2"/>
          <p:cNvSpPr>
            <a:spLocks noGrp="1"/>
          </p:cNvSpPr>
          <p:nvPr>
            <p:ph idx="4294967295"/>
          </p:nvPr>
        </p:nvSpPr>
        <p:spPr>
          <a:xfrm>
            <a:off x="381000" y="1524000"/>
            <a:ext cx="7848600" cy="5029200"/>
          </a:xfrm>
        </p:spPr>
        <p:txBody>
          <a:bodyPr rtlCol="0">
            <a:normAutofit fontScale="92500" lnSpcReduction="10000"/>
          </a:bodyPr>
          <a:lstStyle/>
          <a:p>
            <a:pPr eaLnBrk="1" fontAlgn="auto" hangingPunct="1">
              <a:spcAft>
                <a:spcPts val="0"/>
              </a:spcAft>
              <a:buFont typeface="Arial" charset="0"/>
              <a:buChar char="•"/>
              <a:defRPr/>
            </a:pPr>
            <a:r>
              <a:rPr lang="en-US" altLang="en-US" sz="3400" dirty="0" smtClean="0">
                <a:latin typeface="+mj-lt"/>
                <a:ea typeface="ＭＳ Ｐゴシック" pitchFamily="34" charset="-128"/>
              </a:rPr>
              <a:t>Must analyze the job and its essential functions (when necessary)</a:t>
            </a:r>
          </a:p>
          <a:p>
            <a:pPr eaLnBrk="1" fontAlgn="auto" hangingPunct="1">
              <a:spcAft>
                <a:spcPts val="0"/>
              </a:spcAft>
              <a:buFont typeface="Arial" charset="0"/>
              <a:buChar char="•"/>
              <a:defRPr/>
            </a:pPr>
            <a:r>
              <a:rPr lang="en-US" altLang="en-US" sz="3400" dirty="0" smtClean="0">
                <a:latin typeface="+mj-lt"/>
                <a:ea typeface="ＭＳ Ｐゴシック" pitchFamily="34" charset="-128"/>
              </a:rPr>
              <a:t>Must identify potential accommodations and assess how effective each of them would be</a:t>
            </a:r>
          </a:p>
          <a:p>
            <a:pPr eaLnBrk="1" fontAlgn="auto" hangingPunct="1">
              <a:spcAft>
                <a:spcPts val="0"/>
              </a:spcAft>
              <a:buFont typeface="Arial" charset="0"/>
              <a:buChar char="•"/>
              <a:defRPr/>
            </a:pPr>
            <a:r>
              <a:rPr lang="en-US" altLang="en-US" sz="3400" dirty="0" smtClean="0">
                <a:latin typeface="+mj-lt"/>
                <a:ea typeface="ＭＳ Ｐゴシック" pitchFamily="34" charset="-128"/>
              </a:rPr>
              <a:t>Consider employee’s preference, but can implement any effective accommodation</a:t>
            </a:r>
          </a:p>
          <a:p>
            <a:pPr eaLnBrk="1" fontAlgn="auto" hangingPunct="1">
              <a:spcAft>
                <a:spcPts val="0"/>
              </a:spcAft>
              <a:buFont typeface="Arial" charset="0"/>
              <a:buChar char="•"/>
              <a:defRPr/>
            </a:pPr>
            <a:r>
              <a:rPr lang="en-US" altLang="en-US" sz="3400" dirty="0" smtClean="0">
                <a:latin typeface="+mj-lt"/>
                <a:ea typeface="ＭＳ Ｐゴシック" pitchFamily="34" charset="-128"/>
              </a:rPr>
              <a:t>When considering reassignment, employer may ask employee for info on education &amp; work experience to help find another job</a:t>
            </a:r>
            <a:endParaRPr lang="en-US" dirty="0" smtClean="0"/>
          </a:p>
          <a:p>
            <a:pPr lvl="1" eaLnBrk="1" fontAlgn="auto" hangingPunct="1">
              <a:spcAft>
                <a:spcPts val="0"/>
              </a:spcAft>
              <a:buFont typeface="Arial" charset="0"/>
              <a:buChar char="•"/>
              <a:defRPr/>
            </a:pPr>
            <a:endParaRPr lang="en-US" dirty="0" smtClean="0"/>
          </a:p>
          <a:p>
            <a:pPr lvl="1" eaLnBrk="1" fontAlgn="auto" hangingPunct="1">
              <a:spcAft>
                <a:spcPts val="0"/>
              </a:spcAft>
              <a:buFont typeface="Arial" charset="0"/>
              <a:buChar char="•"/>
              <a:defRPr/>
            </a:pPr>
            <a:endParaRPr lang="en-US" dirty="0" smtClean="0"/>
          </a:p>
          <a:p>
            <a:pPr marL="114300" indent="0" eaLnBrk="1" fontAlgn="auto" hangingPunct="1">
              <a:spcAft>
                <a:spcPts val="0"/>
              </a:spcAft>
              <a:buFont typeface="Arial" charset="0"/>
              <a:buNone/>
              <a:defRPr/>
            </a:pPr>
            <a:endParaRPr lang="en-US" altLang="en-US" b="1" dirty="0" smtClean="0">
              <a:latin typeface="+mj-lt"/>
              <a:ea typeface="ＭＳ Ｐゴシック" pitchFamily="34" charset="-128"/>
            </a:endParaRPr>
          </a:p>
          <a:p>
            <a:pPr eaLnBrk="1" fontAlgn="auto" hangingPunct="1">
              <a:spcAft>
                <a:spcPts val="0"/>
              </a:spcAft>
              <a:defRPr/>
            </a:pPr>
            <a:endParaRPr lang="en-US" altLang="en-US" b="1" dirty="0" smtClean="0">
              <a:latin typeface="+mj-lt"/>
              <a:ea typeface="ＭＳ Ｐゴシック" pitchFamily="34" charset="-128"/>
            </a:endParaRPr>
          </a:p>
          <a:p>
            <a:pPr eaLnBrk="1" fontAlgn="auto" hangingPunct="1">
              <a:spcAft>
                <a:spcPts val="0"/>
              </a:spcAft>
              <a:defRPr/>
            </a:pPr>
            <a:endParaRPr lang="en-US" altLang="en-US" dirty="0">
              <a:latin typeface="+mj-lt"/>
              <a:ea typeface="ＭＳ Ｐゴシック" pitchFamily="34" charset="-128"/>
            </a:endParaRPr>
          </a:p>
          <a:p>
            <a:pPr eaLnBrk="1" fontAlgn="auto" hangingPunct="1">
              <a:spcAft>
                <a:spcPts val="0"/>
              </a:spcAft>
              <a:defRPr/>
            </a:pPr>
            <a:endParaRPr lang="en-US" altLang="en-US" dirty="0" smtClean="0">
              <a:latin typeface="+mj-lt"/>
              <a:ea typeface="ＭＳ Ｐゴシック" pitchFamily="34" charset="-128"/>
            </a:endParaRPr>
          </a:p>
        </p:txBody>
      </p:sp>
    </p:spTree>
  </p:cSld>
  <p:clrMapOvr>
    <a:masterClrMapping/>
  </p:clrMapOvr>
  <p:transition spd="slow"/>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3"/>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mbria" panose="02040503050406030204" pitchFamily="18"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mbria" panose="02040503050406030204" pitchFamily="18" charset="0"/>
              </a:defRPr>
            </a:lvl2pPr>
            <a:lvl3pPr marL="1143000" indent="-228600">
              <a:spcBef>
                <a:spcPct val="20000"/>
              </a:spcBef>
              <a:buClr>
                <a:srgbClr val="D2CB6C"/>
              </a:buClr>
              <a:buFont typeface="Arial" panose="020B0604020202020204" pitchFamily="34" charset="0"/>
              <a:buChar char="•"/>
              <a:defRPr>
                <a:solidFill>
                  <a:schemeClr val="tx1"/>
                </a:solidFill>
                <a:latin typeface="Cambria" panose="02040503050406030204" pitchFamily="18"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mbria" panose="02040503050406030204" pitchFamily="18"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mbria" panose="02040503050406030204" pitchFamily="18"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9pPr>
          </a:lstStyle>
          <a:p>
            <a:pPr>
              <a:spcBef>
                <a:spcPct val="0"/>
              </a:spcBef>
              <a:buClrTx/>
              <a:buFontTx/>
              <a:buNone/>
            </a:pPr>
            <a:fld id="{0E8D07FD-A021-47F2-A12B-B9B0E43C22B7}" type="slidenum">
              <a:rPr lang="en-US" altLang="en-US" sz="1800" smtClean="0">
                <a:solidFill>
                  <a:srgbClr val="FFFFFF"/>
                </a:solidFill>
                <a:latin typeface="Times New Roman" panose="02020603050405020304" pitchFamily="18" charset="0"/>
                <a:ea typeface="ＭＳ Ｐゴシック" panose="020B0600070205080204" pitchFamily="34" charset="-128"/>
              </a:rPr>
              <a:pPr>
                <a:spcBef>
                  <a:spcPct val="0"/>
                </a:spcBef>
                <a:buClrTx/>
                <a:buFontTx/>
                <a:buNone/>
              </a:pPr>
              <a:t>29</a:t>
            </a:fld>
            <a:endParaRPr lang="en-US" altLang="en-US" sz="1800" smtClean="0">
              <a:solidFill>
                <a:srgbClr val="FFFFFF"/>
              </a:solidFill>
              <a:latin typeface="Times New Roman" panose="02020603050405020304" pitchFamily="18" charset="0"/>
              <a:ea typeface="ＭＳ Ｐゴシック" panose="020B0600070205080204" pitchFamily="34" charset="-128"/>
            </a:endParaRPr>
          </a:p>
        </p:txBody>
      </p:sp>
      <p:sp>
        <p:nvSpPr>
          <p:cNvPr id="2" name="Title 1"/>
          <p:cNvSpPr>
            <a:spLocks noGrp="1"/>
          </p:cNvSpPr>
          <p:nvPr>
            <p:ph type="title" idx="4294967295"/>
          </p:nvPr>
        </p:nvSpPr>
        <p:spPr>
          <a:xfrm>
            <a:off x="304800" y="152400"/>
            <a:ext cx="8153400" cy="1143000"/>
          </a:xfrm>
        </p:spPr>
        <p:txBody>
          <a:bodyPr/>
          <a:lstStyle/>
          <a:p>
            <a:pPr eaLnBrk="1" fontAlgn="auto" hangingPunct="1">
              <a:spcAft>
                <a:spcPts val="0"/>
              </a:spcAft>
              <a:defRPr/>
            </a:pPr>
            <a:r>
              <a:rPr lang="en-US" sz="4400" b="1" dirty="0" smtClean="0"/>
              <a:t>Interactive Process: </a:t>
            </a:r>
            <a:br>
              <a:rPr lang="en-US" sz="4400" b="1" dirty="0" smtClean="0"/>
            </a:br>
            <a:r>
              <a:rPr lang="en-US" sz="4400" b="1" dirty="0" smtClean="0"/>
              <a:t>Employee’s Obligations &amp; Rights</a:t>
            </a:r>
            <a:endParaRPr lang="en-US" sz="4400" b="1" dirty="0"/>
          </a:p>
        </p:txBody>
      </p:sp>
      <p:sp>
        <p:nvSpPr>
          <p:cNvPr id="18435" name="Content Placeholder 2"/>
          <p:cNvSpPr>
            <a:spLocks noGrp="1"/>
          </p:cNvSpPr>
          <p:nvPr>
            <p:ph idx="4294967295"/>
          </p:nvPr>
        </p:nvSpPr>
        <p:spPr>
          <a:xfrm>
            <a:off x="381000" y="1524000"/>
            <a:ext cx="7620000" cy="4495800"/>
          </a:xfrm>
        </p:spPr>
        <p:txBody>
          <a:bodyPr rtlCol="0">
            <a:normAutofit lnSpcReduction="10000"/>
          </a:bodyPr>
          <a:lstStyle/>
          <a:p>
            <a:pPr eaLnBrk="1" fontAlgn="auto" hangingPunct="1">
              <a:spcAft>
                <a:spcPts val="0"/>
              </a:spcAft>
              <a:buFont typeface="Arial" charset="0"/>
              <a:buChar char="•"/>
              <a:defRPr/>
            </a:pPr>
            <a:r>
              <a:rPr lang="en-US" altLang="en-US" sz="3600" dirty="0" smtClean="0">
                <a:latin typeface="+mj-lt"/>
                <a:ea typeface="ＭＳ Ｐゴシック" pitchFamily="34" charset="-128"/>
              </a:rPr>
              <a:t>Must provide reasonable medical documentation when disability is not obvious;</a:t>
            </a:r>
          </a:p>
          <a:p>
            <a:pPr lvl="1" eaLnBrk="1" fontAlgn="auto" hangingPunct="1">
              <a:spcAft>
                <a:spcPts val="0"/>
              </a:spcAft>
              <a:buFont typeface="Arial" charset="0"/>
              <a:buChar char="•"/>
              <a:defRPr/>
            </a:pPr>
            <a:r>
              <a:rPr lang="en-US" altLang="en-US" sz="3200" dirty="0" smtClean="0">
                <a:latin typeface="+mj-lt"/>
                <a:ea typeface="ＭＳ Ｐゴシック" pitchFamily="34" charset="-128"/>
              </a:rPr>
              <a:t>Don’t have to disclose nature of the disability</a:t>
            </a:r>
          </a:p>
          <a:p>
            <a:pPr eaLnBrk="1" fontAlgn="auto" hangingPunct="1">
              <a:spcAft>
                <a:spcPts val="0"/>
              </a:spcAft>
              <a:buFont typeface="Arial" charset="0"/>
              <a:buChar char="•"/>
              <a:defRPr/>
            </a:pPr>
            <a:r>
              <a:rPr lang="en-US" altLang="en-US" sz="3600" dirty="0" smtClean="0">
                <a:latin typeface="+mj-lt"/>
                <a:ea typeface="ＭＳ Ｐゴシック" pitchFamily="34" charset="-128"/>
              </a:rPr>
              <a:t>When reassignment is considered, employee must provide info on education &amp; work experience</a:t>
            </a:r>
            <a:endParaRPr lang="en-US" altLang="en-US" sz="2800" b="1" dirty="0" smtClean="0">
              <a:latin typeface="+mj-lt"/>
              <a:ea typeface="ＭＳ Ｐゴシック" pitchFamily="34" charset="-128"/>
            </a:endParaRPr>
          </a:p>
          <a:p>
            <a:pPr eaLnBrk="1" fontAlgn="auto" hangingPunct="1">
              <a:spcAft>
                <a:spcPts val="0"/>
              </a:spcAft>
              <a:defRPr/>
            </a:pPr>
            <a:endParaRPr lang="en-US" altLang="en-US" dirty="0">
              <a:latin typeface="+mj-lt"/>
              <a:ea typeface="ＭＳ Ｐゴシック" pitchFamily="34" charset="-128"/>
            </a:endParaRPr>
          </a:p>
          <a:p>
            <a:pPr eaLnBrk="1" fontAlgn="auto" hangingPunct="1">
              <a:spcAft>
                <a:spcPts val="0"/>
              </a:spcAft>
              <a:defRPr/>
            </a:pPr>
            <a:endParaRPr lang="en-US" altLang="en-US" dirty="0" smtClean="0">
              <a:latin typeface="+mj-lt"/>
              <a:ea typeface="ＭＳ Ｐゴシック" pitchFamily="34" charset="-128"/>
            </a:endParaRPr>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620000" cy="685800"/>
          </a:xfrm>
        </p:spPr>
        <p:txBody>
          <a:bodyPr/>
          <a:lstStyle/>
          <a:p>
            <a:pPr eaLnBrk="1" fontAlgn="auto" hangingPunct="1">
              <a:spcAft>
                <a:spcPts val="0"/>
              </a:spcAft>
              <a:defRPr/>
            </a:pPr>
            <a:r>
              <a:rPr lang="en-US" sz="5400" b="1" dirty="0" smtClean="0"/>
              <a:t>Workers’ Comp. Benefits</a:t>
            </a:r>
            <a:endParaRPr lang="en-US" sz="5400" b="1" dirty="0"/>
          </a:p>
        </p:txBody>
      </p:sp>
      <p:sp>
        <p:nvSpPr>
          <p:cNvPr id="17411" name="Slide Number Placeholder 3"/>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mbria" panose="02040503050406030204" pitchFamily="18"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mbria" panose="02040503050406030204" pitchFamily="18" charset="0"/>
              </a:defRPr>
            </a:lvl2pPr>
            <a:lvl3pPr marL="1143000" indent="-228600">
              <a:spcBef>
                <a:spcPct val="20000"/>
              </a:spcBef>
              <a:buClr>
                <a:srgbClr val="D2CB6C"/>
              </a:buClr>
              <a:buFont typeface="Arial" panose="020B0604020202020204" pitchFamily="34" charset="0"/>
              <a:buChar char="•"/>
              <a:defRPr>
                <a:solidFill>
                  <a:schemeClr val="tx1"/>
                </a:solidFill>
                <a:latin typeface="Cambria" panose="02040503050406030204" pitchFamily="18"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mbria" panose="02040503050406030204" pitchFamily="18"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mbria" panose="02040503050406030204" pitchFamily="18"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9pPr>
          </a:lstStyle>
          <a:p>
            <a:pPr>
              <a:spcBef>
                <a:spcPct val="0"/>
              </a:spcBef>
              <a:buClrTx/>
              <a:buFontTx/>
              <a:buNone/>
            </a:pPr>
            <a:fld id="{A126A185-22AB-4F49-A7C6-31FF897B3967}" type="slidenum">
              <a:rPr lang="en-US" altLang="en-US" sz="1800" smtClean="0">
                <a:solidFill>
                  <a:srgbClr val="FFFFFF"/>
                </a:solidFill>
                <a:latin typeface="Times New Roman" panose="02020603050405020304" pitchFamily="18" charset="0"/>
                <a:ea typeface="ＭＳ Ｐゴシック" panose="020B0600070205080204" pitchFamily="34" charset="-128"/>
              </a:rPr>
              <a:pPr>
                <a:spcBef>
                  <a:spcPct val="0"/>
                </a:spcBef>
                <a:buClrTx/>
                <a:buFontTx/>
                <a:buNone/>
              </a:pPr>
              <a:t>3</a:t>
            </a:fld>
            <a:endParaRPr lang="en-US" altLang="en-US" sz="1800" smtClean="0">
              <a:solidFill>
                <a:srgbClr val="FFFFFF"/>
              </a:solidFill>
              <a:latin typeface="Times New Roman" panose="02020603050405020304" pitchFamily="18" charset="0"/>
              <a:ea typeface="ＭＳ Ｐゴシック" panose="020B0600070205080204" pitchFamily="34" charset="-128"/>
            </a:endParaRPr>
          </a:p>
        </p:txBody>
      </p:sp>
      <p:sp>
        <p:nvSpPr>
          <p:cNvPr id="3" name="Content Placeholder 2"/>
          <p:cNvSpPr>
            <a:spLocks noGrp="1"/>
          </p:cNvSpPr>
          <p:nvPr>
            <p:ph idx="4294967295"/>
          </p:nvPr>
        </p:nvSpPr>
        <p:spPr>
          <a:xfrm>
            <a:off x="381000" y="1143000"/>
            <a:ext cx="7620000" cy="5041900"/>
          </a:xfrm>
        </p:spPr>
        <p:txBody>
          <a:bodyPr rtlCol="0">
            <a:normAutofit fontScale="77500" lnSpcReduction="20000"/>
          </a:bodyPr>
          <a:lstStyle/>
          <a:p>
            <a:pPr marL="114300" indent="0" eaLnBrk="1" fontAlgn="auto" hangingPunct="1">
              <a:lnSpc>
                <a:spcPts val="4520"/>
              </a:lnSpc>
              <a:spcAft>
                <a:spcPts val="0"/>
              </a:spcAft>
              <a:buFont typeface="Arial" panose="020B0604020202020204" pitchFamily="34" charset="0"/>
              <a:buNone/>
              <a:defRPr/>
            </a:pPr>
            <a:r>
              <a:rPr lang="en-US" sz="5400" dirty="0" smtClean="0"/>
              <a:t>Workers entitled to these benefits when hurt on the job:</a:t>
            </a:r>
          </a:p>
          <a:p>
            <a:pPr marL="628650" indent="-514350" eaLnBrk="1" fontAlgn="auto" hangingPunct="1">
              <a:lnSpc>
                <a:spcPts val="4520"/>
              </a:lnSpc>
              <a:spcAft>
                <a:spcPts val="0"/>
              </a:spcAft>
              <a:buFont typeface="Arial" charset="0"/>
              <a:buAutoNum type="arabicPeriod"/>
              <a:defRPr/>
            </a:pPr>
            <a:r>
              <a:rPr lang="en-US" sz="5400" dirty="0" smtClean="0"/>
              <a:t>Medical care</a:t>
            </a:r>
          </a:p>
          <a:p>
            <a:pPr marL="628650" indent="-514350" eaLnBrk="1" fontAlgn="auto" hangingPunct="1">
              <a:lnSpc>
                <a:spcPts val="4520"/>
              </a:lnSpc>
              <a:spcAft>
                <a:spcPts val="0"/>
              </a:spcAft>
              <a:buFont typeface="Arial" charset="0"/>
              <a:buAutoNum type="arabicPeriod"/>
              <a:defRPr/>
            </a:pPr>
            <a:r>
              <a:rPr lang="en-US" sz="5400" dirty="0" smtClean="0"/>
              <a:t>Temporary or permanent disability benefits</a:t>
            </a:r>
          </a:p>
          <a:p>
            <a:pPr marL="628650" indent="-514350" eaLnBrk="1" fontAlgn="auto" hangingPunct="1">
              <a:lnSpc>
                <a:spcPts val="4520"/>
              </a:lnSpc>
              <a:spcAft>
                <a:spcPts val="0"/>
              </a:spcAft>
              <a:buFont typeface="Arial" charset="0"/>
              <a:buAutoNum type="arabicPeriod"/>
              <a:defRPr/>
            </a:pPr>
            <a:r>
              <a:rPr lang="en-US" sz="5400" dirty="0" smtClean="0"/>
              <a:t>Retraining vouchers</a:t>
            </a:r>
          </a:p>
          <a:p>
            <a:pPr marL="628650" indent="-514350" eaLnBrk="1" fontAlgn="auto" hangingPunct="1">
              <a:lnSpc>
                <a:spcPts val="4520"/>
              </a:lnSpc>
              <a:spcAft>
                <a:spcPts val="0"/>
              </a:spcAft>
              <a:buFont typeface="Arial" charset="0"/>
              <a:buAutoNum type="arabicPeriod"/>
              <a:defRPr/>
            </a:pPr>
            <a:r>
              <a:rPr lang="en-US" sz="5400" dirty="0" smtClean="0"/>
              <a:t>Death benefits</a:t>
            </a:r>
          </a:p>
          <a:p>
            <a:pPr eaLnBrk="1" fontAlgn="auto" hangingPunct="1">
              <a:spcAft>
                <a:spcPts val="0"/>
              </a:spcAft>
              <a:defRPr/>
            </a:pPr>
            <a:endParaRPr lang="en-US" sz="3600" b="1" dirty="0"/>
          </a:p>
        </p:txBody>
      </p:sp>
    </p:spTree>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3"/>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mbria" panose="02040503050406030204" pitchFamily="18"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mbria" panose="02040503050406030204" pitchFamily="18" charset="0"/>
              </a:defRPr>
            </a:lvl2pPr>
            <a:lvl3pPr marL="1143000" indent="-228600">
              <a:spcBef>
                <a:spcPct val="20000"/>
              </a:spcBef>
              <a:buClr>
                <a:srgbClr val="D2CB6C"/>
              </a:buClr>
              <a:buFont typeface="Arial" panose="020B0604020202020204" pitchFamily="34" charset="0"/>
              <a:buChar char="•"/>
              <a:defRPr>
                <a:solidFill>
                  <a:schemeClr val="tx1"/>
                </a:solidFill>
                <a:latin typeface="Cambria" panose="02040503050406030204" pitchFamily="18"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mbria" panose="02040503050406030204" pitchFamily="18"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mbria" panose="02040503050406030204" pitchFamily="18"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9pPr>
          </a:lstStyle>
          <a:p>
            <a:pPr>
              <a:spcBef>
                <a:spcPct val="0"/>
              </a:spcBef>
              <a:buClrTx/>
              <a:buFontTx/>
              <a:buNone/>
            </a:pPr>
            <a:fld id="{8716BE35-4CAF-4EEE-A184-0DB1FCC2DB0C}" type="slidenum">
              <a:rPr lang="en-US" altLang="en-US" sz="1800" smtClean="0">
                <a:solidFill>
                  <a:srgbClr val="FFFFFF"/>
                </a:solidFill>
                <a:latin typeface="Times New Roman" panose="02020603050405020304" pitchFamily="18" charset="0"/>
                <a:ea typeface="ＭＳ Ｐゴシック" panose="020B0600070205080204" pitchFamily="34" charset="-128"/>
              </a:rPr>
              <a:pPr>
                <a:spcBef>
                  <a:spcPct val="0"/>
                </a:spcBef>
                <a:buClrTx/>
                <a:buFontTx/>
                <a:buNone/>
              </a:pPr>
              <a:t>30</a:t>
            </a:fld>
            <a:endParaRPr lang="en-US" altLang="en-US" sz="1800" smtClean="0">
              <a:solidFill>
                <a:srgbClr val="FFFFFF"/>
              </a:solidFill>
              <a:latin typeface="Times New Roman" panose="02020603050405020304" pitchFamily="18" charset="0"/>
              <a:ea typeface="ＭＳ Ｐゴシック" panose="020B0600070205080204" pitchFamily="34" charset="-128"/>
            </a:endParaRPr>
          </a:p>
        </p:txBody>
      </p:sp>
      <p:sp>
        <p:nvSpPr>
          <p:cNvPr id="2" name="Title 1"/>
          <p:cNvSpPr>
            <a:spLocks noGrp="1"/>
          </p:cNvSpPr>
          <p:nvPr>
            <p:ph type="title" idx="4294967295"/>
          </p:nvPr>
        </p:nvSpPr>
        <p:spPr>
          <a:xfrm>
            <a:off x="304800" y="152400"/>
            <a:ext cx="8153400" cy="1143000"/>
          </a:xfrm>
        </p:spPr>
        <p:txBody>
          <a:bodyPr/>
          <a:lstStyle/>
          <a:p>
            <a:pPr eaLnBrk="1" fontAlgn="auto" hangingPunct="1">
              <a:spcAft>
                <a:spcPts val="0"/>
              </a:spcAft>
              <a:defRPr/>
            </a:pPr>
            <a:r>
              <a:rPr lang="en-US" sz="4400" b="1" dirty="0" smtClean="0"/>
              <a:t>FEHA and Work Comp</a:t>
            </a:r>
            <a:endParaRPr lang="en-US" sz="4400" b="1" dirty="0"/>
          </a:p>
        </p:txBody>
      </p:sp>
      <p:sp>
        <p:nvSpPr>
          <p:cNvPr id="18435" name="Content Placeholder 2"/>
          <p:cNvSpPr>
            <a:spLocks noGrp="1"/>
          </p:cNvSpPr>
          <p:nvPr>
            <p:ph idx="4294967295"/>
          </p:nvPr>
        </p:nvSpPr>
        <p:spPr>
          <a:xfrm>
            <a:off x="381000" y="1295400"/>
            <a:ext cx="7620000" cy="5257800"/>
          </a:xfrm>
        </p:spPr>
        <p:txBody>
          <a:bodyPr rtlCol="0">
            <a:normAutofit fontScale="77500" lnSpcReduction="20000"/>
          </a:bodyPr>
          <a:lstStyle/>
          <a:p>
            <a:pPr eaLnBrk="1" fontAlgn="auto" hangingPunct="1">
              <a:spcAft>
                <a:spcPts val="0"/>
              </a:spcAft>
              <a:buFont typeface="Arial" charset="0"/>
              <a:buChar char="•"/>
              <a:defRPr/>
            </a:pPr>
            <a:r>
              <a:rPr lang="en-US" altLang="en-US" sz="3600" dirty="0" smtClean="0">
                <a:ea typeface="ＭＳ Ｐゴシック" pitchFamily="34" charset="-128"/>
              </a:rPr>
              <a:t>Findings in Workers’ Compensation are not always used for FEHA</a:t>
            </a:r>
          </a:p>
          <a:p>
            <a:pPr marL="114300" indent="0" eaLnBrk="1" fontAlgn="auto" hangingPunct="1">
              <a:spcAft>
                <a:spcPts val="0"/>
              </a:spcAft>
              <a:buFont typeface="Arial" charset="0"/>
              <a:buNone/>
              <a:defRPr/>
            </a:pPr>
            <a:endParaRPr lang="en-US" altLang="en-US" sz="3600" dirty="0" smtClean="0">
              <a:ea typeface="ＭＳ Ｐゴシック" pitchFamily="34" charset="-128"/>
            </a:endParaRPr>
          </a:p>
          <a:p>
            <a:pPr eaLnBrk="1" fontAlgn="auto" hangingPunct="1">
              <a:spcAft>
                <a:spcPts val="0"/>
              </a:spcAft>
              <a:buFont typeface="Arial" charset="0"/>
              <a:buChar char="•"/>
              <a:defRPr/>
            </a:pPr>
            <a:r>
              <a:rPr lang="en-US" altLang="en-US" sz="3600" dirty="0" smtClean="0">
                <a:ea typeface="ＭＳ Ｐゴシック" pitchFamily="34" charset="-128"/>
              </a:rPr>
              <a:t>“</a:t>
            </a:r>
            <a:r>
              <a:rPr lang="en-US" sz="3600" dirty="0"/>
              <a:t>In many workers' compensation cases, a person has a ‘total disability’ when s/he is unable to do certain tasks, even if those tasks are marginal functions or if s/he could perform them with reasonable </a:t>
            </a:r>
            <a:r>
              <a:rPr lang="en-US" sz="3600" dirty="0" smtClean="0"/>
              <a:t>accommodation. Thus, a</a:t>
            </a:r>
            <a:r>
              <a:rPr lang="en-US" altLang="en-US" sz="3600" dirty="0" smtClean="0">
                <a:ea typeface="ＭＳ Ｐゴシック" pitchFamily="34" charset="-128"/>
              </a:rPr>
              <a:t> person may be ‘totally disabled’ for WC purposes and yet still be able to perform a position’s essential functions.” </a:t>
            </a:r>
          </a:p>
          <a:p>
            <a:pPr marL="114300" indent="0" eaLnBrk="1" fontAlgn="auto" hangingPunct="1">
              <a:spcAft>
                <a:spcPts val="0"/>
              </a:spcAft>
              <a:buFont typeface="Arial" charset="0"/>
              <a:buNone/>
              <a:defRPr/>
            </a:pPr>
            <a:r>
              <a:rPr lang="en-US" altLang="en-US" sz="3600" dirty="0" smtClean="0">
                <a:ea typeface="ＭＳ Ｐゴシック" pitchFamily="34" charset="-128"/>
              </a:rPr>
              <a:t>(</a:t>
            </a:r>
            <a:r>
              <a:rPr lang="en-US" altLang="en-US" sz="3600" i="1" dirty="0" smtClean="0">
                <a:ea typeface="ＭＳ Ｐゴシック" pitchFamily="34" charset="-128"/>
              </a:rPr>
              <a:t>Jackson v. County of </a:t>
            </a:r>
            <a:r>
              <a:rPr lang="en-US" altLang="en-US" sz="3600" dirty="0" smtClean="0">
                <a:ea typeface="ＭＳ Ｐゴシック" pitchFamily="34" charset="-128"/>
              </a:rPr>
              <a:t>LA (1997) 60 Cal.App.4th 171, 188, quoting EEOC Enforcement Guidance)</a:t>
            </a:r>
          </a:p>
          <a:p>
            <a:pPr lvl="1" eaLnBrk="1" fontAlgn="auto" hangingPunct="1">
              <a:spcAft>
                <a:spcPts val="0"/>
              </a:spcAft>
              <a:buFont typeface="Arial" charset="0"/>
              <a:buChar char="•"/>
              <a:defRPr/>
            </a:pPr>
            <a:endParaRPr lang="en-US" altLang="en-US" sz="2600" b="1" dirty="0" smtClean="0">
              <a:latin typeface="+mj-lt"/>
              <a:ea typeface="ＭＳ Ｐゴシック" pitchFamily="34" charset="-128"/>
            </a:endParaRPr>
          </a:p>
          <a:p>
            <a:pPr eaLnBrk="1" fontAlgn="auto" hangingPunct="1">
              <a:spcAft>
                <a:spcPts val="0"/>
              </a:spcAft>
              <a:defRPr/>
            </a:pPr>
            <a:endParaRPr lang="en-US" altLang="en-US" dirty="0">
              <a:latin typeface="+mj-lt"/>
              <a:ea typeface="ＭＳ Ｐゴシック" pitchFamily="34" charset="-128"/>
            </a:endParaRPr>
          </a:p>
          <a:p>
            <a:pPr eaLnBrk="1" fontAlgn="auto" hangingPunct="1">
              <a:spcAft>
                <a:spcPts val="0"/>
              </a:spcAft>
              <a:defRPr/>
            </a:pPr>
            <a:endParaRPr lang="en-US" altLang="en-US" dirty="0" smtClean="0">
              <a:latin typeface="+mj-lt"/>
              <a:ea typeface="ＭＳ Ｐゴシック" pitchFamily="34" charset="-128"/>
            </a:endParaRPr>
          </a:p>
        </p:txBody>
      </p:sp>
    </p:spTree>
  </p:cSld>
  <p:clrMapOvr>
    <a:masterClrMapping/>
  </p:clrMapOvr>
  <p:transition spd="slow"/>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3"/>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mbria" panose="02040503050406030204" pitchFamily="18"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mbria" panose="02040503050406030204" pitchFamily="18" charset="0"/>
              </a:defRPr>
            </a:lvl2pPr>
            <a:lvl3pPr marL="1143000" indent="-228600">
              <a:spcBef>
                <a:spcPct val="20000"/>
              </a:spcBef>
              <a:buClr>
                <a:srgbClr val="D2CB6C"/>
              </a:buClr>
              <a:buFont typeface="Arial" panose="020B0604020202020204" pitchFamily="34" charset="0"/>
              <a:buChar char="•"/>
              <a:defRPr>
                <a:solidFill>
                  <a:schemeClr val="tx1"/>
                </a:solidFill>
                <a:latin typeface="Cambria" panose="02040503050406030204" pitchFamily="18"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mbria" panose="02040503050406030204" pitchFamily="18"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mbria" panose="02040503050406030204" pitchFamily="18"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9pPr>
          </a:lstStyle>
          <a:p>
            <a:pPr>
              <a:spcBef>
                <a:spcPct val="0"/>
              </a:spcBef>
              <a:buClrTx/>
              <a:buFontTx/>
              <a:buNone/>
            </a:pPr>
            <a:fld id="{AAB64F21-6190-4314-9488-CECF8118348A}" type="slidenum">
              <a:rPr lang="en-US" altLang="en-US" sz="1800" smtClean="0">
                <a:solidFill>
                  <a:srgbClr val="FFFFFF"/>
                </a:solidFill>
                <a:latin typeface="Times New Roman" panose="02020603050405020304" pitchFamily="18" charset="0"/>
                <a:ea typeface="ＭＳ Ｐゴシック" panose="020B0600070205080204" pitchFamily="34" charset="-128"/>
              </a:rPr>
              <a:pPr>
                <a:spcBef>
                  <a:spcPct val="0"/>
                </a:spcBef>
                <a:buClrTx/>
                <a:buFontTx/>
                <a:buNone/>
              </a:pPr>
              <a:t>31</a:t>
            </a:fld>
            <a:endParaRPr lang="en-US" altLang="en-US" sz="1800" smtClean="0">
              <a:solidFill>
                <a:srgbClr val="FFFFFF"/>
              </a:solidFill>
              <a:latin typeface="Times New Roman" panose="02020603050405020304" pitchFamily="18" charset="0"/>
              <a:ea typeface="ＭＳ Ｐゴシック" panose="020B0600070205080204" pitchFamily="34" charset="-128"/>
            </a:endParaRPr>
          </a:p>
        </p:txBody>
      </p:sp>
      <p:sp>
        <p:nvSpPr>
          <p:cNvPr id="2" name="Title 1"/>
          <p:cNvSpPr>
            <a:spLocks noGrp="1"/>
          </p:cNvSpPr>
          <p:nvPr>
            <p:ph type="title" idx="4294967295"/>
          </p:nvPr>
        </p:nvSpPr>
        <p:spPr>
          <a:xfrm>
            <a:off x="304800" y="152400"/>
            <a:ext cx="8153400" cy="1143000"/>
          </a:xfrm>
        </p:spPr>
        <p:txBody>
          <a:bodyPr/>
          <a:lstStyle/>
          <a:p>
            <a:pPr eaLnBrk="1" fontAlgn="auto" hangingPunct="1">
              <a:spcAft>
                <a:spcPts val="0"/>
              </a:spcAft>
              <a:defRPr/>
            </a:pPr>
            <a:r>
              <a:rPr lang="en-US" sz="4400" b="1" dirty="0" smtClean="0"/>
              <a:t>FEHA and Work Comp</a:t>
            </a:r>
            <a:endParaRPr lang="en-US" sz="4400" b="1" dirty="0"/>
          </a:p>
        </p:txBody>
      </p:sp>
      <p:sp>
        <p:nvSpPr>
          <p:cNvPr id="18435" name="Content Placeholder 2"/>
          <p:cNvSpPr>
            <a:spLocks noGrp="1"/>
          </p:cNvSpPr>
          <p:nvPr>
            <p:ph idx="4294967295"/>
          </p:nvPr>
        </p:nvSpPr>
        <p:spPr>
          <a:xfrm>
            <a:off x="381000" y="1295400"/>
            <a:ext cx="7620000" cy="5257800"/>
          </a:xfrm>
        </p:spPr>
        <p:txBody>
          <a:bodyPr rtlCol="0">
            <a:normAutofit fontScale="77500" lnSpcReduction="20000"/>
          </a:bodyPr>
          <a:lstStyle/>
          <a:p>
            <a:pPr eaLnBrk="1" fontAlgn="auto" hangingPunct="1">
              <a:spcAft>
                <a:spcPts val="0"/>
              </a:spcAft>
              <a:buFont typeface="Arial" charset="0"/>
              <a:buChar char="•"/>
              <a:defRPr/>
            </a:pPr>
            <a:r>
              <a:rPr lang="en-US" altLang="en-US" sz="3600" dirty="0" smtClean="0">
                <a:ea typeface="ＭＳ Ｐゴシック" pitchFamily="34" charset="-128"/>
              </a:rPr>
              <a:t>Employers must evaluate an employee’s ability to do essential functions </a:t>
            </a:r>
            <a:r>
              <a:rPr lang="en-US" altLang="en-US" sz="3600" b="1" dirty="0" smtClean="0">
                <a:ea typeface="ＭＳ Ｐゴシック" pitchFamily="34" charset="-128"/>
              </a:rPr>
              <a:t>independently</a:t>
            </a:r>
            <a:r>
              <a:rPr lang="en-US" altLang="en-US" sz="3600" dirty="0" smtClean="0">
                <a:ea typeface="ＭＳ Ｐゴシック" pitchFamily="34" charset="-128"/>
              </a:rPr>
              <a:t> from the Work Comp rating</a:t>
            </a:r>
          </a:p>
          <a:p>
            <a:pPr marL="114300" indent="0" eaLnBrk="1" fontAlgn="auto" hangingPunct="1">
              <a:spcAft>
                <a:spcPts val="0"/>
              </a:spcAft>
              <a:buFont typeface="Arial" charset="0"/>
              <a:buNone/>
              <a:defRPr/>
            </a:pPr>
            <a:endParaRPr lang="en-US" altLang="en-US" sz="3600" dirty="0" smtClean="0">
              <a:ea typeface="ＭＳ Ｐゴシック" pitchFamily="34" charset="-128"/>
            </a:endParaRPr>
          </a:p>
          <a:p>
            <a:pPr eaLnBrk="1" fontAlgn="auto" hangingPunct="1">
              <a:spcAft>
                <a:spcPts val="0"/>
              </a:spcAft>
              <a:buFont typeface="Arial" charset="0"/>
              <a:buChar char="•"/>
              <a:defRPr/>
            </a:pPr>
            <a:r>
              <a:rPr lang="en-US" altLang="en-US" sz="3600" dirty="0" smtClean="0">
                <a:ea typeface="ＭＳ Ｐゴシック" pitchFamily="34" charset="-128"/>
              </a:rPr>
              <a:t>Injured police officer had light-duty desk job. When PD learned he was “100% disabled” in Work Comp, they terminated him because they thought that meant he was not able to work. Court held that was disability discrimination; PD needed to engage in interactive process and accommodate him with desk duty.</a:t>
            </a:r>
          </a:p>
          <a:p>
            <a:pPr marL="114300" indent="0" eaLnBrk="1" fontAlgn="auto" hangingPunct="1">
              <a:spcAft>
                <a:spcPts val="0"/>
              </a:spcAft>
              <a:buFont typeface="Arial" charset="0"/>
              <a:buNone/>
              <a:defRPr/>
            </a:pPr>
            <a:r>
              <a:rPr lang="en-US" sz="3200" i="1" dirty="0" smtClean="0"/>
              <a:t>(</a:t>
            </a:r>
            <a:r>
              <a:rPr lang="en-US" sz="3200" i="1" dirty="0" err="1" smtClean="0"/>
              <a:t>Cuiellette</a:t>
            </a:r>
            <a:r>
              <a:rPr lang="en-US" sz="3200" i="1" dirty="0" smtClean="0"/>
              <a:t> </a:t>
            </a:r>
            <a:r>
              <a:rPr lang="en-US" sz="3200" i="1" dirty="0"/>
              <a:t>v. City of Los Angeles</a:t>
            </a:r>
            <a:r>
              <a:rPr lang="en-US" sz="3200" dirty="0"/>
              <a:t> (2011) 194 Cal.App.4th </a:t>
            </a:r>
            <a:r>
              <a:rPr lang="en-US" sz="3200" dirty="0" smtClean="0"/>
              <a:t>757)</a:t>
            </a:r>
            <a:endParaRPr lang="en-US" altLang="en-US" dirty="0" smtClean="0">
              <a:latin typeface="+mj-lt"/>
              <a:ea typeface="ＭＳ Ｐゴシック" pitchFamily="34" charset="-128"/>
            </a:endParaRPr>
          </a:p>
        </p:txBody>
      </p:sp>
    </p:spTree>
  </p:cSld>
  <p:clrMapOvr>
    <a:masterClrMapping/>
  </p:clrMapOvr>
  <p:transition spd="slow"/>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Number Placeholder 3"/>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mbria" panose="02040503050406030204" pitchFamily="18"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mbria" panose="02040503050406030204" pitchFamily="18" charset="0"/>
              </a:defRPr>
            </a:lvl2pPr>
            <a:lvl3pPr marL="1143000" indent="-228600">
              <a:spcBef>
                <a:spcPct val="20000"/>
              </a:spcBef>
              <a:buClr>
                <a:srgbClr val="D2CB6C"/>
              </a:buClr>
              <a:buFont typeface="Arial" panose="020B0604020202020204" pitchFamily="34" charset="0"/>
              <a:buChar char="•"/>
              <a:defRPr>
                <a:solidFill>
                  <a:schemeClr val="tx1"/>
                </a:solidFill>
                <a:latin typeface="Cambria" panose="02040503050406030204" pitchFamily="18"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mbria" panose="02040503050406030204" pitchFamily="18"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mbria" panose="02040503050406030204" pitchFamily="18"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9pPr>
          </a:lstStyle>
          <a:p>
            <a:pPr>
              <a:spcBef>
                <a:spcPct val="0"/>
              </a:spcBef>
              <a:buClrTx/>
              <a:buFontTx/>
              <a:buNone/>
            </a:pPr>
            <a:fld id="{E3E80A13-9C6A-4173-845A-CAA1E7079043}" type="slidenum">
              <a:rPr lang="en-US" altLang="en-US" sz="1800" smtClean="0">
                <a:solidFill>
                  <a:srgbClr val="FFFFFF"/>
                </a:solidFill>
                <a:latin typeface="Times New Roman" panose="02020603050405020304" pitchFamily="18" charset="0"/>
                <a:ea typeface="ＭＳ Ｐゴシック" panose="020B0600070205080204" pitchFamily="34" charset="-128"/>
              </a:rPr>
              <a:pPr>
                <a:spcBef>
                  <a:spcPct val="0"/>
                </a:spcBef>
                <a:buClrTx/>
                <a:buFontTx/>
                <a:buNone/>
              </a:pPr>
              <a:t>32</a:t>
            </a:fld>
            <a:endParaRPr lang="en-US" altLang="en-US" sz="1800" smtClean="0">
              <a:solidFill>
                <a:srgbClr val="FFFFFF"/>
              </a:solidFill>
              <a:latin typeface="Times New Roman" panose="02020603050405020304" pitchFamily="18" charset="0"/>
              <a:ea typeface="ＭＳ Ｐゴシック" panose="020B0600070205080204" pitchFamily="34" charset="-128"/>
            </a:endParaRPr>
          </a:p>
        </p:txBody>
      </p:sp>
      <p:sp>
        <p:nvSpPr>
          <p:cNvPr id="2" name="Title 1"/>
          <p:cNvSpPr>
            <a:spLocks noGrp="1"/>
          </p:cNvSpPr>
          <p:nvPr>
            <p:ph type="title" idx="4294967295"/>
          </p:nvPr>
        </p:nvSpPr>
        <p:spPr>
          <a:xfrm>
            <a:off x="304800" y="152400"/>
            <a:ext cx="8153400" cy="1143000"/>
          </a:xfrm>
        </p:spPr>
        <p:txBody>
          <a:bodyPr/>
          <a:lstStyle/>
          <a:p>
            <a:pPr eaLnBrk="1" fontAlgn="auto" hangingPunct="1">
              <a:spcAft>
                <a:spcPts val="0"/>
              </a:spcAft>
              <a:defRPr/>
            </a:pPr>
            <a:r>
              <a:rPr lang="en-US" sz="4400" b="1" dirty="0" smtClean="0"/>
              <a:t>FEHA and Work Comp</a:t>
            </a:r>
            <a:endParaRPr lang="en-US" sz="4400" b="1" dirty="0"/>
          </a:p>
        </p:txBody>
      </p:sp>
      <p:sp>
        <p:nvSpPr>
          <p:cNvPr id="18435" name="Content Placeholder 2"/>
          <p:cNvSpPr>
            <a:spLocks noGrp="1"/>
          </p:cNvSpPr>
          <p:nvPr>
            <p:ph idx="4294967295"/>
          </p:nvPr>
        </p:nvSpPr>
        <p:spPr>
          <a:xfrm>
            <a:off x="381000" y="1295400"/>
            <a:ext cx="7620000" cy="5257800"/>
          </a:xfrm>
        </p:spPr>
        <p:txBody>
          <a:bodyPr rtlCol="0">
            <a:normAutofit/>
          </a:bodyPr>
          <a:lstStyle/>
          <a:p>
            <a:pPr eaLnBrk="1" fontAlgn="auto" hangingPunct="1">
              <a:spcAft>
                <a:spcPts val="0"/>
              </a:spcAft>
              <a:buFont typeface="Arial" charset="0"/>
              <a:buChar char="•"/>
              <a:defRPr/>
            </a:pPr>
            <a:r>
              <a:rPr lang="en-US" altLang="en-US" sz="3600" dirty="0" smtClean="0">
                <a:ea typeface="ＭＳ Ｐゴシック" pitchFamily="34" charset="-128"/>
              </a:rPr>
              <a:t>FEHA acknowledges that doctors aren’t perfect</a:t>
            </a:r>
          </a:p>
          <a:p>
            <a:pPr eaLnBrk="1" fontAlgn="auto" hangingPunct="1">
              <a:spcAft>
                <a:spcPts val="0"/>
              </a:spcAft>
              <a:buFont typeface="Arial" charset="0"/>
              <a:buChar char="•"/>
              <a:defRPr/>
            </a:pPr>
            <a:r>
              <a:rPr lang="en-US" sz="2800" dirty="0" smtClean="0"/>
              <a:t>“[A]n </a:t>
            </a:r>
            <a:r>
              <a:rPr lang="en-US" sz="2800" dirty="0"/>
              <a:t>employer cannot slavishly defer to a physician's opinion without first pausing to assess the objective reasonableness of the physician's conclusions.”</a:t>
            </a:r>
            <a:br>
              <a:rPr lang="en-US" sz="2800" dirty="0"/>
            </a:br>
            <a:r>
              <a:rPr lang="en-US" sz="2800" dirty="0"/>
              <a:t/>
            </a:r>
            <a:br>
              <a:rPr lang="en-US" sz="2800" dirty="0"/>
            </a:br>
            <a:r>
              <a:rPr lang="en-US" sz="2800" dirty="0" smtClean="0"/>
              <a:t>(</a:t>
            </a:r>
            <a:r>
              <a:rPr lang="en-US" sz="2800" i="1" dirty="0" err="1" smtClean="0"/>
              <a:t>Gelfo</a:t>
            </a:r>
            <a:r>
              <a:rPr lang="en-US" sz="2800" i="1" dirty="0" smtClean="0"/>
              <a:t> </a:t>
            </a:r>
            <a:r>
              <a:rPr lang="en-US" sz="2800" i="1" dirty="0"/>
              <a:t>v. Lockheed Martin Corp.</a:t>
            </a:r>
            <a:r>
              <a:rPr lang="en-US" sz="2800" dirty="0"/>
              <a:t> (2006) 140 Cal.App.4th 34, </a:t>
            </a:r>
            <a:r>
              <a:rPr lang="en-US" sz="2800" dirty="0" smtClean="0"/>
              <a:t>50, fn. 11)</a:t>
            </a:r>
            <a:endParaRPr lang="en-US" altLang="en-US" sz="3600" dirty="0" smtClean="0">
              <a:ea typeface="ＭＳ Ｐゴシック" pitchFamily="34" charset="-128"/>
            </a:endParaRPr>
          </a:p>
          <a:p>
            <a:pPr lvl="1" eaLnBrk="1" fontAlgn="auto" hangingPunct="1">
              <a:spcAft>
                <a:spcPts val="0"/>
              </a:spcAft>
              <a:buFont typeface="Arial" charset="0"/>
              <a:buChar char="•"/>
              <a:defRPr/>
            </a:pPr>
            <a:endParaRPr lang="en-US" altLang="en-US" sz="2600" b="1" dirty="0" smtClean="0">
              <a:latin typeface="+mj-lt"/>
              <a:ea typeface="ＭＳ Ｐゴシック" pitchFamily="34" charset="-128"/>
            </a:endParaRPr>
          </a:p>
          <a:p>
            <a:pPr eaLnBrk="1" fontAlgn="auto" hangingPunct="1">
              <a:spcAft>
                <a:spcPts val="0"/>
              </a:spcAft>
              <a:defRPr/>
            </a:pPr>
            <a:endParaRPr lang="en-US" altLang="en-US" dirty="0">
              <a:latin typeface="+mj-lt"/>
              <a:ea typeface="ＭＳ Ｐゴシック" pitchFamily="34" charset="-128"/>
            </a:endParaRPr>
          </a:p>
          <a:p>
            <a:pPr eaLnBrk="1" fontAlgn="auto" hangingPunct="1">
              <a:spcAft>
                <a:spcPts val="0"/>
              </a:spcAft>
              <a:defRPr/>
            </a:pPr>
            <a:endParaRPr lang="en-US" altLang="en-US" dirty="0" smtClean="0">
              <a:latin typeface="+mj-lt"/>
              <a:ea typeface="ＭＳ Ｐゴシック" pitchFamily="34" charset="-128"/>
            </a:endParaRPr>
          </a:p>
        </p:txBody>
      </p:sp>
    </p:spTree>
  </p:cSld>
  <p:clrMapOvr>
    <a:masterClrMapping/>
  </p:clrMapOvr>
  <p:transition spd="slow"/>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Number Placeholder 3"/>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mbria" panose="02040503050406030204" pitchFamily="18"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mbria" panose="02040503050406030204" pitchFamily="18" charset="0"/>
              </a:defRPr>
            </a:lvl2pPr>
            <a:lvl3pPr marL="1143000" indent="-228600">
              <a:spcBef>
                <a:spcPct val="20000"/>
              </a:spcBef>
              <a:buClr>
                <a:srgbClr val="D2CB6C"/>
              </a:buClr>
              <a:buFont typeface="Arial" panose="020B0604020202020204" pitchFamily="34" charset="0"/>
              <a:buChar char="•"/>
              <a:defRPr>
                <a:solidFill>
                  <a:schemeClr val="tx1"/>
                </a:solidFill>
                <a:latin typeface="Cambria" panose="02040503050406030204" pitchFamily="18"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mbria" panose="02040503050406030204" pitchFamily="18"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mbria" panose="02040503050406030204" pitchFamily="18"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9pPr>
          </a:lstStyle>
          <a:p>
            <a:pPr>
              <a:spcBef>
                <a:spcPct val="0"/>
              </a:spcBef>
              <a:buClrTx/>
              <a:buFontTx/>
              <a:buNone/>
            </a:pPr>
            <a:fld id="{32B6A45C-A672-4E7F-AA95-E0C1A991197E}" type="slidenum">
              <a:rPr lang="en-US" altLang="en-US" sz="1800" smtClean="0">
                <a:solidFill>
                  <a:srgbClr val="FFFFFF"/>
                </a:solidFill>
                <a:latin typeface="Times New Roman" panose="02020603050405020304" pitchFamily="18" charset="0"/>
                <a:ea typeface="ＭＳ Ｐゴシック" panose="020B0600070205080204" pitchFamily="34" charset="-128"/>
              </a:rPr>
              <a:pPr>
                <a:spcBef>
                  <a:spcPct val="0"/>
                </a:spcBef>
                <a:buClrTx/>
                <a:buFontTx/>
                <a:buNone/>
              </a:pPr>
              <a:t>33</a:t>
            </a:fld>
            <a:endParaRPr lang="en-US" altLang="en-US" sz="1800" smtClean="0">
              <a:solidFill>
                <a:srgbClr val="FFFFFF"/>
              </a:solidFill>
              <a:latin typeface="Times New Roman" panose="02020603050405020304" pitchFamily="18" charset="0"/>
              <a:ea typeface="ＭＳ Ｐゴシック" panose="020B0600070205080204" pitchFamily="34" charset="-128"/>
            </a:endParaRPr>
          </a:p>
        </p:txBody>
      </p:sp>
      <p:sp>
        <p:nvSpPr>
          <p:cNvPr id="2" name="Title 1"/>
          <p:cNvSpPr>
            <a:spLocks noGrp="1"/>
          </p:cNvSpPr>
          <p:nvPr>
            <p:ph type="title" idx="4294967295"/>
          </p:nvPr>
        </p:nvSpPr>
        <p:spPr>
          <a:xfrm>
            <a:off x="304800" y="152400"/>
            <a:ext cx="8153400" cy="1143000"/>
          </a:xfrm>
        </p:spPr>
        <p:txBody>
          <a:bodyPr/>
          <a:lstStyle/>
          <a:p>
            <a:pPr eaLnBrk="1" fontAlgn="auto" hangingPunct="1">
              <a:spcAft>
                <a:spcPts val="0"/>
              </a:spcAft>
              <a:defRPr/>
            </a:pPr>
            <a:r>
              <a:rPr lang="en-US" sz="4400" b="1" dirty="0"/>
              <a:t>FEHA and Work Comp</a:t>
            </a:r>
          </a:p>
        </p:txBody>
      </p:sp>
      <p:sp>
        <p:nvSpPr>
          <p:cNvPr id="18435" name="Content Placeholder 2"/>
          <p:cNvSpPr>
            <a:spLocks noGrp="1"/>
          </p:cNvSpPr>
          <p:nvPr>
            <p:ph idx="4294967295"/>
          </p:nvPr>
        </p:nvSpPr>
        <p:spPr>
          <a:xfrm>
            <a:off x="381000" y="1524000"/>
            <a:ext cx="7620000" cy="4495800"/>
          </a:xfrm>
        </p:spPr>
        <p:txBody>
          <a:bodyPr rtlCol="0">
            <a:normAutofit fontScale="85000" lnSpcReduction="20000"/>
          </a:bodyPr>
          <a:lstStyle/>
          <a:p>
            <a:pPr eaLnBrk="1" fontAlgn="auto" hangingPunct="1">
              <a:spcAft>
                <a:spcPts val="0"/>
              </a:spcAft>
              <a:buFont typeface="Arial" charset="0"/>
              <a:buChar char="•"/>
              <a:defRPr/>
            </a:pPr>
            <a:r>
              <a:rPr lang="en-US" altLang="en-US" sz="3600" dirty="0" smtClean="0">
                <a:latin typeface="+mj-lt"/>
                <a:ea typeface="ＭＳ Ｐゴシック" pitchFamily="34" charset="-128"/>
              </a:rPr>
              <a:t>But sometimes, what happened in Work Comp taints the disability case:</a:t>
            </a:r>
          </a:p>
          <a:p>
            <a:pPr lvl="1" eaLnBrk="1" fontAlgn="auto" hangingPunct="1">
              <a:spcAft>
                <a:spcPts val="0"/>
              </a:spcAft>
              <a:buFont typeface="Arial" charset="0"/>
              <a:buChar char="•"/>
              <a:defRPr/>
            </a:pPr>
            <a:r>
              <a:rPr lang="en-US" altLang="en-US" sz="3400" dirty="0" smtClean="0">
                <a:latin typeface="+mj-lt"/>
                <a:ea typeface="ＭＳ Ｐゴシック" pitchFamily="34" charset="-128"/>
              </a:rPr>
              <a:t>In WC, officer stipulated to restriction of “working in an environment free of emotional stress and strain.” In ADA case, court prohibited him from claiming he was qualified to do the essential functions of the job because those involved a stressful environment.</a:t>
            </a:r>
            <a:r>
              <a:rPr lang="en-US" sz="3600" dirty="0"/>
              <a:t/>
            </a:r>
            <a:br>
              <a:rPr lang="en-US" sz="3600" dirty="0"/>
            </a:br>
            <a:r>
              <a:rPr lang="en-US" sz="3600" dirty="0" smtClean="0"/>
              <a:t>(</a:t>
            </a:r>
            <a:r>
              <a:rPr lang="en-US" sz="3600" i="1" dirty="0" smtClean="0"/>
              <a:t>Jackson </a:t>
            </a:r>
            <a:r>
              <a:rPr lang="en-US" sz="3600" i="1" dirty="0"/>
              <a:t>v. County of Los Angeles</a:t>
            </a:r>
            <a:r>
              <a:rPr lang="en-US" sz="3600" dirty="0"/>
              <a:t> (1997) 60 Cal.App.4th </a:t>
            </a:r>
            <a:r>
              <a:rPr lang="en-US" sz="3600" dirty="0" smtClean="0"/>
              <a:t>171)</a:t>
            </a:r>
            <a:endParaRPr lang="en-US" altLang="en-US" sz="3400" dirty="0" smtClean="0">
              <a:latin typeface="+mj-lt"/>
              <a:ea typeface="ＭＳ Ｐゴシック" pitchFamily="34" charset="-128"/>
            </a:endParaRPr>
          </a:p>
          <a:p>
            <a:pPr lvl="1" eaLnBrk="1" fontAlgn="auto" hangingPunct="1">
              <a:spcAft>
                <a:spcPts val="0"/>
              </a:spcAft>
              <a:buFont typeface="Arial" charset="0"/>
              <a:buChar char="•"/>
              <a:defRPr/>
            </a:pPr>
            <a:endParaRPr lang="en-US" altLang="en-US" sz="2600" b="1" dirty="0" smtClean="0">
              <a:latin typeface="+mj-lt"/>
              <a:ea typeface="ＭＳ Ｐゴシック" pitchFamily="34" charset="-128"/>
            </a:endParaRPr>
          </a:p>
          <a:p>
            <a:pPr eaLnBrk="1" fontAlgn="auto" hangingPunct="1">
              <a:spcAft>
                <a:spcPts val="0"/>
              </a:spcAft>
              <a:defRPr/>
            </a:pPr>
            <a:endParaRPr lang="en-US" altLang="en-US" dirty="0">
              <a:latin typeface="+mj-lt"/>
              <a:ea typeface="ＭＳ Ｐゴシック" pitchFamily="34" charset="-128"/>
            </a:endParaRPr>
          </a:p>
          <a:p>
            <a:pPr eaLnBrk="1" fontAlgn="auto" hangingPunct="1">
              <a:spcAft>
                <a:spcPts val="0"/>
              </a:spcAft>
              <a:defRPr/>
            </a:pPr>
            <a:endParaRPr lang="en-US" altLang="en-US" dirty="0" smtClean="0">
              <a:latin typeface="+mj-lt"/>
              <a:ea typeface="ＭＳ Ｐゴシック" pitchFamily="34" charset="-128"/>
            </a:endParaRPr>
          </a:p>
        </p:txBody>
      </p:sp>
    </p:spTree>
  </p:cSld>
  <p:clrMapOvr>
    <a:masterClrMapping/>
  </p:clrMapOvr>
  <p:transition spd="slow"/>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Number Placeholder 3"/>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mbria" panose="02040503050406030204" pitchFamily="18"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mbria" panose="02040503050406030204" pitchFamily="18" charset="0"/>
              </a:defRPr>
            </a:lvl2pPr>
            <a:lvl3pPr marL="1143000" indent="-228600">
              <a:spcBef>
                <a:spcPct val="20000"/>
              </a:spcBef>
              <a:buClr>
                <a:srgbClr val="D2CB6C"/>
              </a:buClr>
              <a:buFont typeface="Arial" panose="020B0604020202020204" pitchFamily="34" charset="0"/>
              <a:buChar char="•"/>
              <a:defRPr>
                <a:solidFill>
                  <a:schemeClr val="tx1"/>
                </a:solidFill>
                <a:latin typeface="Cambria" panose="02040503050406030204" pitchFamily="18"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mbria" panose="02040503050406030204" pitchFamily="18"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mbria" panose="02040503050406030204" pitchFamily="18"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9pPr>
          </a:lstStyle>
          <a:p>
            <a:pPr>
              <a:spcBef>
                <a:spcPct val="0"/>
              </a:spcBef>
              <a:buClrTx/>
              <a:buFontTx/>
              <a:buNone/>
            </a:pPr>
            <a:fld id="{96CFDDC0-A28A-4520-9A7A-F09EEF97B1F5}" type="slidenum">
              <a:rPr lang="en-US" altLang="en-US" sz="1800" smtClean="0">
                <a:solidFill>
                  <a:srgbClr val="FFFFFF"/>
                </a:solidFill>
                <a:latin typeface="Times New Roman" panose="02020603050405020304" pitchFamily="18" charset="0"/>
                <a:ea typeface="ＭＳ Ｐゴシック" panose="020B0600070205080204" pitchFamily="34" charset="-128"/>
              </a:rPr>
              <a:pPr>
                <a:spcBef>
                  <a:spcPct val="0"/>
                </a:spcBef>
                <a:buClrTx/>
                <a:buFontTx/>
                <a:buNone/>
              </a:pPr>
              <a:t>34</a:t>
            </a:fld>
            <a:endParaRPr lang="en-US" altLang="en-US" sz="1800" smtClean="0">
              <a:solidFill>
                <a:srgbClr val="FFFFFF"/>
              </a:solidFill>
              <a:latin typeface="Times New Roman" panose="02020603050405020304" pitchFamily="18" charset="0"/>
              <a:ea typeface="ＭＳ Ｐゴシック" panose="020B0600070205080204" pitchFamily="34" charset="-128"/>
            </a:endParaRPr>
          </a:p>
        </p:txBody>
      </p:sp>
      <p:sp>
        <p:nvSpPr>
          <p:cNvPr id="2" name="Title 1"/>
          <p:cNvSpPr>
            <a:spLocks noGrp="1"/>
          </p:cNvSpPr>
          <p:nvPr>
            <p:ph type="title" idx="4294967295"/>
          </p:nvPr>
        </p:nvSpPr>
        <p:spPr>
          <a:xfrm>
            <a:off x="304800" y="152400"/>
            <a:ext cx="8153400" cy="1143000"/>
          </a:xfrm>
        </p:spPr>
        <p:txBody>
          <a:bodyPr/>
          <a:lstStyle/>
          <a:p>
            <a:pPr eaLnBrk="1" fontAlgn="auto" hangingPunct="1">
              <a:spcAft>
                <a:spcPts val="0"/>
              </a:spcAft>
              <a:defRPr/>
            </a:pPr>
            <a:r>
              <a:rPr lang="en-US" sz="4400" b="1" dirty="0" smtClean="0"/>
              <a:t>Tip for Employees</a:t>
            </a:r>
            <a:endParaRPr lang="en-US" sz="4400" b="1" dirty="0"/>
          </a:p>
        </p:txBody>
      </p:sp>
      <p:sp>
        <p:nvSpPr>
          <p:cNvPr id="18435" name="Content Placeholder 2"/>
          <p:cNvSpPr>
            <a:spLocks noGrp="1"/>
          </p:cNvSpPr>
          <p:nvPr>
            <p:ph idx="4294967295"/>
          </p:nvPr>
        </p:nvSpPr>
        <p:spPr>
          <a:xfrm>
            <a:off x="381000" y="1066800"/>
            <a:ext cx="7620000" cy="4953000"/>
          </a:xfrm>
        </p:spPr>
        <p:txBody>
          <a:bodyPr rtlCol="0">
            <a:normAutofit/>
          </a:bodyPr>
          <a:lstStyle/>
          <a:p>
            <a:pPr eaLnBrk="1" fontAlgn="auto" hangingPunct="1">
              <a:spcAft>
                <a:spcPts val="0"/>
              </a:spcAft>
              <a:defRPr/>
            </a:pPr>
            <a:r>
              <a:rPr lang="en-US" altLang="en-US" dirty="0" smtClean="0">
                <a:latin typeface="+mj-lt"/>
                <a:ea typeface="ＭＳ Ｐゴシック" pitchFamily="34" charset="-128"/>
              </a:rPr>
              <a:t>You can accept a transfer to a lower-paying position while still fighting for your right to return to your original position</a:t>
            </a:r>
          </a:p>
          <a:p>
            <a:pPr lvl="1" eaLnBrk="1" fontAlgn="auto" hangingPunct="1">
              <a:spcAft>
                <a:spcPts val="0"/>
              </a:spcAft>
              <a:defRPr/>
            </a:pPr>
            <a:r>
              <a:rPr lang="en-US" altLang="en-US" dirty="0" smtClean="0">
                <a:latin typeface="+mj-lt"/>
                <a:ea typeface="ＭＳ Ｐゴシック" pitchFamily="34" charset="-128"/>
              </a:rPr>
              <a:t>It can be used against you if you don’t:</a:t>
            </a:r>
          </a:p>
          <a:p>
            <a:pPr marL="411163" lvl="1" indent="0" eaLnBrk="1" fontAlgn="auto" hangingPunct="1">
              <a:spcAft>
                <a:spcPts val="0"/>
              </a:spcAft>
              <a:buFont typeface="Arial" charset="0"/>
              <a:buNone/>
              <a:defRPr/>
            </a:pPr>
            <a:r>
              <a:rPr lang="en-US" dirty="0" smtClean="0"/>
              <a:t>“On </a:t>
            </a:r>
            <a:r>
              <a:rPr lang="en-US" dirty="0"/>
              <a:t>two separate occasions, the County offered Mooney a position within her work restrictions. Mooney rejected the County's offers because the pay and benefits were less than the deputy juvenile correctional officer II position she is unable to perform</a:t>
            </a:r>
            <a:r>
              <a:rPr lang="en-US" dirty="0" smtClean="0"/>
              <a:t>. ... To </a:t>
            </a:r>
            <a:r>
              <a:rPr lang="en-US" dirty="0"/>
              <a:t>the extent Mooney has lacked employment-related income following the denial of her application for disability retirement, it is the </a:t>
            </a:r>
            <a:r>
              <a:rPr lang="en-US" dirty="0" smtClean="0"/>
              <a:t>product </a:t>
            </a:r>
            <a:r>
              <a:rPr lang="en-US" dirty="0"/>
              <a:t>of her inaction, namely, not accepting the alternative placements offered by the County, rather than the result of any dismissal from employment with the County</a:t>
            </a:r>
            <a:r>
              <a:rPr lang="en-US" dirty="0" smtClean="0"/>
              <a:t>.”  (</a:t>
            </a:r>
            <a:r>
              <a:rPr lang="en-US" i="1" dirty="0" smtClean="0"/>
              <a:t>Mooney </a:t>
            </a:r>
            <a:r>
              <a:rPr lang="en-US" i="1" dirty="0"/>
              <a:t>v. County of Orange</a:t>
            </a:r>
            <a:r>
              <a:rPr lang="en-US" dirty="0"/>
              <a:t> (2013) 212 Cal.App.4th 865, </a:t>
            </a:r>
            <a:r>
              <a:rPr lang="en-US" dirty="0" smtClean="0"/>
              <a:t>876-77.)</a:t>
            </a:r>
            <a:endParaRPr lang="en-US" altLang="en-US" dirty="0" smtClean="0">
              <a:latin typeface="+mj-lt"/>
              <a:ea typeface="ＭＳ Ｐゴシック" pitchFamily="34" charset="-128"/>
            </a:endParaRPr>
          </a:p>
          <a:p>
            <a:pPr eaLnBrk="1" fontAlgn="auto" hangingPunct="1">
              <a:spcAft>
                <a:spcPts val="0"/>
              </a:spcAft>
              <a:defRPr/>
            </a:pPr>
            <a:endParaRPr lang="en-US" altLang="en-US" dirty="0">
              <a:latin typeface="+mj-lt"/>
              <a:ea typeface="ＭＳ Ｐゴシック" pitchFamily="34" charset="-128"/>
            </a:endParaRPr>
          </a:p>
          <a:p>
            <a:pPr eaLnBrk="1" fontAlgn="auto" hangingPunct="1">
              <a:spcAft>
                <a:spcPts val="0"/>
              </a:spcAft>
              <a:defRPr/>
            </a:pPr>
            <a:endParaRPr lang="en-US" altLang="en-US" dirty="0" smtClean="0">
              <a:latin typeface="+mj-lt"/>
              <a:ea typeface="ＭＳ Ｐゴシック" pitchFamily="34" charset="-128"/>
            </a:endParaRPr>
          </a:p>
        </p:txBody>
      </p:sp>
    </p:spTree>
  </p:cSld>
  <p:clrMapOvr>
    <a:masterClrMapping/>
  </p:clrMapOvr>
  <p:transition spd="slow"/>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eaLnBrk="1" fontAlgn="auto" hangingPunct="1">
              <a:spcAft>
                <a:spcPts val="0"/>
              </a:spcAft>
              <a:defRPr/>
            </a:pPr>
            <a:r>
              <a:rPr lang="en-US" dirty="0" smtClean="0"/>
              <a:t/>
            </a:r>
            <a:br>
              <a:rPr lang="en-US" dirty="0" smtClean="0"/>
            </a:br>
            <a:r>
              <a:rPr lang="en-US" dirty="0"/>
              <a:t/>
            </a:r>
            <a:br>
              <a:rPr lang="en-US" dirty="0"/>
            </a:br>
            <a:r>
              <a:rPr lang="en-US" dirty="0" smtClean="0"/>
              <a:t/>
            </a:r>
            <a:br>
              <a:rPr lang="en-US" dirty="0" smtClean="0"/>
            </a:br>
            <a:r>
              <a:rPr lang="en-US" dirty="0" smtClean="0"/>
              <a:t/>
            </a:r>
            <a:br>
              <a:rPr lang="en-US" dirty="0" smtClean="0"/>
            </a:br>
            <a:r>
              <a:rPr lang="en-US" dirty="0"/>
              <a:t/>
            </a:r>
            <a:br>
              <a:rPr lang="en-US" dirty="0"/>
            </a:br>
            <a:r>
              <a:rPr lang="en-US" dirty="0" smtClean="0"/>
              <a:t/>
            </a:r>
            <a:br>
              <a:rPr lang="en-US" dirty="0" smtClean="0"/>
            </a:br>
            <a:r>
              <a:rPr lang="en-US" dirty="0" smtClean="0"/>
              <a:t>  </a:t>
            </a:r>
            <a:br>
              <a:rPr lang="en-US" dirty="0" smtClean="0"/>
            </a:br>
            <a:r>
              <a:rPr lang="en-US" dirty="0" smtClean="0"/>
              <a:t>  </a:t>
            </a:r>
            <a:br>
              <a:rPr lang="en-US" dirty="0" smtClean="0"/>
            </a:br>
            <a:endParaRPr lang="en-US" sz="3600" spc="600" dirty="0">
              <a:latin typeface="+mn-lt"/>
            </a:endParaRPr>
          </a:p>
        </p:txBody>
      </p:sp>
      <p:sp>
        <p:nvSpPr>
          <p:cNvPr id="59395" name="Slide Number Placeholder 6"/>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mbria" panose="02040503050406030204" pitchFamily="18"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mbria" panose="02040503050406030204" pitchFamily="18" charset="0"/>
              </a:defRPr>
            </a:lvl2pPr>
            <a:lvl3pPr marL="1143000" indent="-228600">
              <a:spcBef>
                <a:spcPct val="20000"/>
              </a:spcBef>
              <a:buClr>
                <a:srgbClr val="D2CB6C"/>
              </a:buClr>
              <a:buFont typeface="Arial" panose="020B0604020202020204" pitchFamily="34" charset="0"/>
              <a:buChar char="•"/>
              <a:defRPr>
                <a:solidFill>
                  <a:schemeClr val="tx1"/>
                </a:solidFill>
                <a:latin typeface="Cambria" panose="02040503050406030204" pitchFamily="18"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mbria" panose="02040503050406030204" pitchFamily="18"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mbria" panose="02040503050406030204" pitchFamily="18"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9pPr>
          </a:lstStyle>
          <a:p>
            <a:pPr>
              <a:spcBef>
                <a:spcPct val="0"/>
              </a:spcBef>
              <a:buClrTx/>
              <a:buFontTx/>
              <a:buNone/>
            </a:pPr>
            <a:fld id="{DFD0A6E3-0E6D-4E18-ABE8-D05EEBDCECE4}" type="slidenum">
              <a:rPr lang="en-US" altLang="en-US" sz="1800" smtClean="0">
                <a:solidFill>
                  <a:srgbClr val="FFFFFF"/>
                </a:solidFill>
                <a:latin typeface="Candara" panose="020E0502030303020204" pitchFamily="34" charset="0"/>
              </a:rPr>
              <a:pPr>
                <a:spcBef>
                  <a:spcPct val="0"/>
                </a:spcBef>
                <a:buClrTx/>
                <a:buFontTx/>
                <a:buNone/>
              </a:pPr>
              <a:t>35</a:t>
            </a:fld>
            <a:endParaRPr lang="en-US" altLang="en-US" sz="1800" smtClean="0">
              <a:solidFill>
                <a:srgbClr val="FFFFFF"/>
              </a:solidFill>
              <a:latin typeface="Candara" panose="020E0502030303020204" pitchFamily="34" charset="0"/>
            </a:endParaRPr>
          </a:p>
        </p:txBody>
      </p:sp>
      <p:sp>
        <p:nvSpPr>
          <p:cNvPr id="4" name="Title 1"/>
          <p:cNvSpPr txBox="1">
            <a:spLocks/>
          </p:cNvSpPr>
          <p:nvPr/>
        </p:nvSpPr>
        <p:spPr>
          <a:xfrm>
            <a:off x="1752600" y="990600"/>
            <a:ext cx="5653088" cy="1168400"/>
          </a:xfrm>
          <a:prstGeom prst="rect">
            <a:avLst/>
          </a:prstGeom>
        </p:spPr>
        <p:txBody>
          <a:bodyPr anchor="b"/>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lgn="ctr" fontAlgn="auto">
              <a:spcAft>
                <a:spcPts val="0"/>
              </a:spcAft>
              <a:defRPr/>
            </a:pPr>
            <a:r>
              <a:rPr lang="en-US" sz="6800" b="1" dirty="0" smtClean="0">
                <a:solidFill>
                  <a:schemeClr val="tx2"/>
                </a:solidFill>
                <a:cs typeface="Times New Roman" pitchFamily="18" charset="0"/>
              </a:rPr>
              <a:t>THANK YOU</a:t>
            </a:r>
            <a:endParaRPr lang="en-US" sz="6800" b="1" spc="300" dirty="0">
              <a:solidFill>
                <a:schemeClr val="tx2"/>
              </a:solidFill>
              <a:cs typeface="Times New Roman" pitchFamily="18" charset="0"/>
            </a:endParaRPr>
          </a:p>
        </p:txBody>
      </p:sp>
      <p:sp>
        <p:nvSpPr>
          <p:cNvPr id="8" name="Rectangle 7"/>
          <p:cNvSpPr/>
          <p:nvPr/>
        </p:nvSpPr>
        <p:spPr>
          <a:xfrm>
            <a:off x="2217738" y="2335213"/>
            <a:ext cx="4722812" cy="2216150"/>
          </a:xfrm>
          <a:prstGeom prst="rect">
            <a:avLst/>
          </a:prstGeom>
        </p:spPr>
        <p:txBody>
          <a:bodyPr>
            <a:spAutoFit/>
          </a:bodyPr>
          <a:lstStyle/>
          <a:p>
            <a:pPr eaLnBrk="1" fontAlgn="auto" hangingPunct="1">
              <a:spcBef>
                <a:spcPts val="0"/>
              </a:spcBef>
              <a:spcAft>
                <a:spcPts val="0"/>
              </a:spcAft>
              <a:buClr>
                <a:schemeClr val="accent3"/>
              </a:buClr>
              <a:buFont typeface="Wingdings 2"/>
              <a:buNone/>
              <a:defRPr/>
            </a:pPr>
            <a:r>
              <a:rPr lang="en-US" dirty="0">
                <a:solidFill>
                  <a:srgbClr val="00B0F0"/>
                </a:solidFill>
                <a:latin typeface="+mn-lt"/>
                <a:cs typeface="Times New Roman" pitchFamily="18" charset="0"/>
                <a:hlinkClick r:id="rId2"/>
              </a:rPr>
              <a:t>www.dfeh.ca.gov</a:t>
            </a:r>
            <a:r>
              <a:rPr lang="en-US" dirty="0">
                <a:solidFill>
                  <a:srgbClr val="00B0F0"/>
                </a:solidFill>
                <a:latin typeface="+mn-lt"/>
                <a:cs typeface="Times New Roman" pitchFamily="18" charset="0"/>
              </a:rPr>
              <a:t> </a:t>
            </a:r>
          </a:p>
          <a:p>
            <a:pPr eaLnBrk="1" fontAlgn="auto" hangingPunct="1">
              <a:spcBef>
                <a:spcPts val="0"/>
              </a:spcBef>
              <a:spcAft>
                <a:spcPts val="0"/>
              </a:spcAft>
              <a:buClr>
                <a:schemeClr val="accent3"/>
              </a:buClr>
              <a:buFont typeface="Wingdings 2"/>
              <a:buNone/>
              <a:defRPr/>
            </a:pPr>
            <a:endParaRPr lang="en-US" dirty="0">
              <a:latin typeface="+mn-lt"/>
            </a:endParaRPr>
          </a:p>
          <a:p>
            <a:pPr eaLnBrk="1" fontAlgn="auto" hangingPunct="1">
              <a:spcBef>
                <a:spcPts val="0"/>
              </a:spcBef>
              <a:spcAft>
                <a:spcPts val="0"/>
              </a:spcAft>
              <a:buClr>
                <a:schemeClr val="accent3"/>
              </a:buClr>
              <a:buFont typeface="Wingdings 2"/>
              <a:buNone/>
              <a:defRPr/>
            </a:pPr>
            <a:r>
              <a:rPr lang="en-US" dirty="0">
                <a:latin typeface="+mn-lt"/>
              </a:rPr>
              <a:t>Jacob Barak</a:t>
            </a:r>
          </a:p>
          <a:p>
            <a:pPr eaLnBrk="1" fontAlgn="auto" hangingPunct="1">
              <a:spcBef>
                <a:spcPts val="0"/>
              </a:spcBef>
              <a:spcAft>
                <a:spcPts val="0"/>
              </a:spcAft>
              <a:buClr>
                <a:schemeClr val="accent3"/>
              </a:buClr>
              <a:buFont typeface="Wingdings 2"/>
              <a:buNone/>
              <a:defRPr/>
            </a:pPr>
            <a:r>
              <a:rPr lang="en-US" dirty="0">
                <a:latin typeface="+mn-lt"/>
              </a:rPr>
              <a:t>Tina Walker</a:t>
            </a:r>
          </a:p>
          <a:p>
            <a:pPr eaLnBrk="1" fontAlgn="auto" hangingPunct="1">
              <a:spcBef>
                <a:spcPts val="0"/>
              </a:spcBef>
              <a:spcAft>
                <a:spcPts val="0"/>
              </a:spcAft>
              <a:buClr>
                <a:schemeClr val="accent3"/>
              </a:buClr>
              <a:buFont typeface="Wingdings 2"/>
              <a:buNone/>
              <a:defRPr/>
            </a:pPr>
            <a:r>
              <a:rPr lang="en-US" dirty="0">
                <a:latin typeface="+mn-lt"/>
              </a:rPr>
              <a:t>Department of Fair Employment and Housing</a:t>
            </a:r>
            <a:br>
              <a:rPr lang="en-US" dirty="0">
                <a:latin typeface="+mn-lt"/>
              </a:rPr>
            </a:br>
            <a:r>
              <a:rPr lang="en-US" sz="2400" b="1" dirty="0">
                <a:latin typeface="+mn-lt"/>
                <a:cs typeface="+mn-cs"/>
              </a:rPr>
              <a:t/>
            </a:r>
            <a:br>
              <a:rPr lang="en-US" sz="2400" b="1" dirty="0">
                <a:latin typeface="+mn-lt"/>
                <a:cs typeface="+mn-cs"/>
              </a:rPr>
            </a:br>
            <a:endParaRPr lang="en-US" sz="2400" b="1" dirty="0">
              <a:latin typeface="+mn-lt"/>
              <a:cs typeface="+mn-cs"/>
            </a:endParaRP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620000" cy="685800"/>
          </a:xfrm>
        </p:spPr>
        <p:txBody>
          <a:bodyPr/>
          <a:lstStyle/>
          <a:p>
            <a:pPr eaLnBrk="1" fontAlgn="auto" hangingPunct="1">
              <a:spcAft>
                <a:spcPts val="0"/>
              </a:spcAft>
              <a:defRPr/>
            </a:pPr>
            <a:r>
              <a:rPr lang="en-US" sz="4800" b="1" dirty="0" smtClean="0"/>
              <a:t>Workers’ Comp. Eligibility</a:t>
            </a:r>
            <a:endParaRPr lang="en-US" sz="4800" b="1" dirty="0"/>
          </a:p>
        </p:txBody>
      </p:sp>
      <p:sp>
        <p:nvSpPr>
          <p:cNvPr id="18435" name="Slide Number Placeholder 3"/>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mbria" panose="02040503050406030204" pitchFamily="18"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mbria" panose="02040503050406030204" pitchFamily="18" charset="0"/>
              </a:defRPr>
            </a:lvl2pPr>
            <a:lvl3pPr marL="1143000" indent="-228600">
              <a:spcBef>
                <a:spcPct val="20000"/>
              </a:spcBef>
              <a:buClr>
                <a:srgbClr val="D2CB6C"/>
              </a:buClr>
              <a:buFont typeface="Arial" panose="020B0604020202020204" pitchFamily="34" charset="0"/>
              <a:buChar char="•"/>
              <a:defRPr>
                <a:solidFill>
                  <a:schemeClr val="tx1"/>
                </a:solidFill>
                <a:latin typeface="Cambria" panose="02040503050406030204" pitchFamily="18"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mbria" panose="02040503050406030204" pitchFamily="18"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mbria" panose="02040503050406030204" pitchFamily="18"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9pPr>
          </a:lstStyle>
          <a:p>
            <a:pPr>
              <a:spcBef>
                <a:spcPct val="0"/>
              </a:spcBef>
              <a:buClrTx/>
              <a:buFontTx/>
              <a:buNone/>
            </a:pPr>
            <a:fld id="{4E6C08D4-E409-4C3D-B4DE-C7B8052B97D2}" type="slidenum">
              <a:rPr lang="en-US" altLang="en-US" sz="1800" smtClean="0">
                <a:solidFill>
                  <a:srgbClr val="FFFFFF"/>
                </a:solidFill>
                <a:latin typeface="Times New Roman" panose="02020603050405020304" pitchFamily="18" charset="0"/>
                <a:ea typeface="ＭＳ Ｐゴシック" panose="020B0600070205080204" pitchFamily="34" charset="-128"/>
              </a:rPr>
              <a:pPr>
                <a:spcBef>
                  <a:spcPct val="0"/>
                </a:spcBef>
                <a:buClrTx/>
                <a:buFontTx/>
                <a:buNone/>
              </a:pPr>
              <a:t>4</a:t>
            </a:fld>
            <a:endParaRPr lang="en-US" altLang="en-US" sz="1800" smtClean="0">
              <a:solidFill>
                <a:srgbClr val="FFFFFF"/>
              </a:solidFill>
              <a:latin typeface="Times New Roman" panose="02020603050405020304" pitchFamily="18" charset="0"/>
              <a:ea typeface="ＭＳ Ｐゴシック" panose="020B0600070205080204" pitchFamily="34" charset="-128"/>
            </a:endParaRPr>
          </a:p>
        </p:txBody>
      </p:sp>
      <p:sp>
        <p:nvSpPr>
          <p:cNvPr id="3" name="Content Placeholder 2"/>
          <p:cNvSpPr>
            <a:spLocks noGrp="1"/>
          </p:cNvSpPr>
          <p:nvPr>
            <p:ph idx="4294967295"/>
          </p:nvPr>
        </p:nvSpPr>
        <p:spPr>
          <a:xfrm>
            <a:off x="381000" y="1143000"/>
            <a:ext cx="7620000" cy="5041900"/>
          </a:xfrm>
        </p:spPr>
        <p:txBody>
          <a:bodyPr rtlCol="0">
            <a:normAutofit fontScale="70000" lnSpcReduction="20000"/>
          </a:bodyPr>
          <a:lstStyle/>
          <a:p>
            <a:pPr marL="628650" indent="-514350" eaLnBrk="1" fontAlgn="auto" hangingPunct="1">
              <a:lnSpc>
                <a:spcPts val="4520"/>
              </a:lnSpc>
              <a:spcAft>
                <a:spcPts val="0"/>
              </a:spcAft>
              <a:buFont typeface="Arial" charset="0"/>
              <a:buAutoNum type="arabicPeriod"/>
              <a:defRPr/>
            </a:pPr>
            <a:r>
              <a:rPr lang="en-US" sz="5400" dirty="0" smtClean="0"/>
              <a:t>Don’t need to work full time</a:t>
            </a:r>
          </a:p>
          <a:p>
            <a:pPr marL="628650" indent="-514350" eaLnBrk="1" fontAlgn="auto" hangingPunct="1">
              <a:lnSpc>
                <a:spcPts val="4520"/>
              </a:lnSpc>
              <a:spcAft>
                <a:spcPts val="0"/>
              </a:spcAft>
              <a:buFont typeface="Arial" charset="0"/>
              <a:buAutoNum type="arabicPeriod"/>
              <a:defRPr/>
            </a:pPr>
            <a:r>
              <a:rPr lang="en-US" sz="5400" dirty="0" smtClean="0"/>
              <a:t>You may be covered even if your employer calls you an “independent contractor”</a:t>
            </a:r>
          </a:p>
          <a:p>
            <a:pPr marL="628650" indent="-514350" eaLnBrk="1" fontAlgn="auto" hangingPunct="1">
              <a:lnSpc>
                <a:spcPts val="4520"/>
              </a:lnSpc>
              <a:spcAft>
                <a:spcPts val="0"/>
              </a:spcAft>
              <a:buFont typeface="Arial" charset="0"/>
              <a:buAutoNum type="arabicPeriod"/>
              <a:defRPr/>
            </a:pPr>
            <a:r>
              <a:rPr lang="en-US" sz="5400" dirty="0" smtClean="0"/>
              <a:t>Don’t need to be a legal resident of US</a:t>
            </a:r>
          </a:p>
          <a:p>
            <a:pPr marL="628650" indent="-514350" eaLnBrk="1" fontAlgn="auto" hangingPunct="1">
              <a:lnSpc>
                <a:spcPts val="4520"/>
              </a:lnSpc>
              <a:spcAft>
                <a:spcPts val="0"/>
              </a:spcAft>
              <a:buFont typeface="Arial" charset="0"/>
              <a:buAutoNum type="arabicPeriod"/>
              <a:defRPr/>
            </a:pPr>
            <a:r>
              <a:rPr lang="en-US" sz="5400" dirty="0" smtClean="0"/>
              <a:t>Doesn’t matter whose fault it was</a:t>
            </a:r>
          </a:p>
          <a:p>
            <a:pPr eaLnBrk="1" fontAlgn="auto" hangingPunct="1">
              <a:spcAft>
                <a:spcPts val="0"/>
              </a:spcAft>
              <a:defRPr/>
            </a:pPr>
            <a:endParaRPr lang="en-US" sz="3600" b="1" dirty="0"/>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620000" cy="685800"/>
          </a:xfrm>
        </p:spPr>
        <p:txBody>
          <a:bodyPr/>
          <a:lstStyle/>
          <a:p>
            <a:pPr eaLnBrk="1" fontAlgn="auto" hangingPunct="1">
              <a:spcAft>
                <a:spcPts val="0"/>
              </a:spcAft>
              <a:defRPr/>
            </a:pPr>
            <a:r>
              <a:rPr lang="en-US" sz="4800" b="1" dirty="0" smtClean="0"/>
              <a:t>Medical Care Issues</a:t>
            </a:r>
            <a:endParaRPr lang="en-US" sz="4800" b="1" dirty="0"/>
          </a:p>
        </p:txBody>
      </p:sp>
      <p:sp>
        <p:nvSpPr>
          <p:cNvPr id="19459" name="Slide Number Placeholder 3"/>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mbria" panose="02040503050406030204" pitchFamily="18"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mbria" panose="02040503050406030204" pitchFamily="18" charset="0"/>
              </a:defRPr>
            </a:lvl2pPr>
            <a:lvl3pPr marL="1143000" indent="-228600">
              <a:spcBef>
                <a:spcPct val="20000"/>
              </a:spcBef>
              <a:buClr>
                <a:srgbClr val="D2CB6C"/>
              </a:buClr>
              <a:buFont typeface="Arial" panose="020B0604020202020204" pitchFamily="34" charset="0"/>
              <a:buChar char="•"/>
              <a:defRPr>
                <a:solidFill>
                  <a:schemeClr val="tx1"/>
                </a:solidFill>
                <a:latin typeface="Cambria" panose="02040503050406030204" pitchFamily="18"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mbria" panose="02040503050406030204" pitchFamily="18"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mbria" panose="02040503050406030204" pitchFamily="18"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9pPr>
          </a:lstStyle>
          <a:p>
            <a:pPr>
              <a:spcBef>
                <a:spcPct val="0"/>
              </a:spcBef>
              <a:buClrTx/>
              <a:buFontTx/>
              <a:buNone/>
            </a:pPr>
            <a:fld id="{5928F3DB-49D9-49C3-B0F6-C365E034B74B}" type="slidenum">
              <a:rPr lang="en-US" altLang="en-US" sz="1800" smtClean="0">
                <a:solidFill>
                  <a:srgbClr val="FFFFFF"/>
                </a:solidFill>
                <a:latin typeface="Times New Roman" panose="02020603050405020304" pitchFamily="18" charset="0"/>
                <a:ea typeface="ＭＳ Ｐゴシック" panose="020B0600070205080204" pitchFamily="34" charset="-128"/>
              </a:rPr>
              <a:pPr>
                <a:spcBef>
                  <a:spcPct val="0"/>
                </a:spcBef>
                <a:buClrTx/>
                <a:buFontTx/>
                <a:buNone/>
              </a:pPr>
              <a:t>5</a:t>
            </a:fld>
            <a:endParaRPr lang="en-US" altLang="en-US" sz="1800" smtClean="0">
              <a:solidFill>
                <a:srgbClr val="FFFFFF"/>
              </a:solidFill>
              <a:latin typeface="Times New Roman" panose="02020603050405020304" pitchFamily="18" charset="0"/>
              <a:ea typeface="ＭＳ Ｐゴシック" panose="020B0600070205080204" pitchFamily="34" charset="-128"/>
            </a:endParaRPr>
          </a:p>
        </p:txBody>
      </p:sp>
      <p:sp>
        <p:nvSpPr>
          <p:cNvPr id="19460" name="Content Placeholder 2"/>
          <p:cNvSpPr>
            <a:spLocks noGrp="1"/>
          </p:cNvSpPr>
          <p:nvPr>
            <p:ph idx="4294967295"/>
          </p:nvPr>
        </p:nvSpPr>
        <p:spPr>
          <a:xfrm>
            <a:off x="381000" y="1143000"/>
            <a:ext cx="7620000" cy="5041900"/>
          </a:xfrm>
        </p:spPr>
        <p:txBody>
          <a:bodyPr/>
          <a:lstStyle/>
          <a:p>
            <a:pPr marL="628650" indent="-514350" eaLnBrk="1" hangingPunct="1">
              <a:lnSpc>
                <a:spcPts val="4525"/>
              </a:lnSpc>
              <a:buFont typeface="Arial" panose="020B0604020202020204" pitchFamily="34" charset="0"/>
              <a:buAutoNum type="arabicPeriod"/>
            </a:pPr>
            <a:r>
              <a:rPr lang="en-US" altLang="en-US" sz="5400" smtClean="0"/>
              <a:t>Employer chooses doctor unless employee opted out before injury</a:t>
            </a:r>
          </a:p>
          <a:p>
            <a:pPr marL="628650" indent="-514350" eaLnBrk="1" hangingPunct="1">
              <a:lnSpc>
                <a:spcPts val="4525"/>
              </a:lnSpc>
              <a:buFont typeface="Arial" panose="020B0604020202020204" pitchFamily="34" charset="0"/>
              <a:buAutoNum type="arabicPeriod"/>
            </a:pPr>
            <a:r>
              <a:rPr lang="en-US" altLang="en-US" sz="5400" smtClean="0"/>
              <a:t>Right to a second opinion from another doctor</a:t>
            </a:r>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620000" cy="685800"/>
          </a:xfrm>
        </p:spPr>
        <p:txBody>
          <a:bodyPr/>
          <a:lstStyle/>
          <a:p>
            <a:pPr eaLnBrk="1" fontAlgn="auto" hangingPunct="1">
              <a:spcAft>
                <a:spcPts val="0"/>
              </a:spcAft>
              <a:defRPr/>
            </a:pPr>
            <a:r>
              <a:rPr lang="en-US" sz="4800" b="1" dirty="0" smtClean="0"/>
              <a:t>Temporary Disability</a:t>
            </a:r>
            <a:endParaRPr lang="en-US" sz="4800" b="1" dirty="0"/>
          </a:p>
        </p:txBody>
      </p:sp>
      <p:sp>
        <p:nvSpPr>
          <p:cNvPr id="20483" name="Slide Number Placeholder 3"/>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mbria" panose="02040503050406030204" pitchFamily="18"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mbria" panose="02040503050406030204" pitchFamily="18" charset="0"/>
              </a:defRPr>
            </a:lvl2pPr>
            <a:lvl3pPr marL="1143000" indent="-228600">
              <a:spcBef>
                <a:spcPct val="20000"/>
              </a:spcBef>
              <a:buClr>
                <a:srgbClr val="D2CB6C"/>
              </a:buClr>
              <a:buFont typeface="Arial" panose="020B0604020202020204" pitchFamily="34" charset="0"/>
              <a:buChar char="•"/>
              <a:defRPr>
                <a:solidFill>
                  <a:schemeClr val="tx1"/>
                </a:solidFill>
                <a:latin typeface="Cambria" panose="02040503050406030204" pitchFamily="18"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mbria" panose="02040503050406030204" pitchFamily="18"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mbria" panose="02040503050406030204" pitchFamily="18"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9pPr>
          </a:lstStyle>
          <a:p>
            <a:pPr>
              <a:spcBef>
                <a:spcPct val="0"/>
              </a:spcBef>
              <a:buClrTx/>
              <a:buFontTx/>
              <a:buNone/>
            </a:pPr>
            <a:fld id="{85693C7D-E3E3-4024-94C0-413CE16E306F}" type="slidenum">
              <a:rPr lang="en-US" altLang="en-US" sz="1800" smtClean="0">
                <a:solidFill>
                  <a:srgbClr val="FFFFFF"/>
                </a:solidFill>
                <a:latin typeface="Times New Roman" panose="02020603050405020304" pitchFamily="18" charset="0"/>
                <a:ea typeface="ＭＳ Ｐゴシック" panose="020B0600070205080204" pitchFamily="34" charset="-128"/>
              </a:rPr>
              <a:pPr>
                <a:spcBef>
                  <a:spcPct val="0"/>
                </a:spcBef>
                <a:buClrTx/>
                <a:buFontTx/>
                <a:buNone/>
              </a:pPr>
              <a:t>6</a:t>
            </a:fld>
            <a:endParaRPr lang="en-US" altLang="en-US" sz="1800" smtClean="0">
              <a:solidFill>
                <a:srgbClr val="FFFFFF"/>
              </a:solidFill>
              <a:latin typeface="Times New Roman" panose="02020603050405020304" pitchFamily="18" charset="0"/>
              <a:ea typeface="ＭＳ Ｐゴシック" panose="020B0600070205080204" pitchFamily="34" charset="-128"/>
            </a:endParaRPr>
          </a:p>
        </p:txBody>
      </p:sp>
      <p:sp>
        <p:nvSpPr>
          <p:cNvPr id="3" name="Content Placeholder 2"/>
          <p:cNvSpPr>
            <a:spLocks noGrp="1"/>
          </p:cNvSpPr>
          <p:nvPr>
            <p:ph idx="4294967295"/>
          </p:nvPr>
        </p:nvSpPr>
        <p:spPr>
          <a:xfrm>
            <a:off x="381000" y="1143000"/>
            <a:ext cx="7620000" cy="5041900"/>
          </a:xfrm>
        </p:spPr>
        <p:txBody>
          <a:bodyPr rtlCol="0">
            <a:normAutofit fontScale="77500" lnSpcReduction="20000"/>
          </a:bodyPr>
          <a:lstStyle/>
          <a:p>
            <a:pPr marL="114300" indent="0" eaLnBrk="1" fontAlgn="auto" hangingPunct="1">
              <a:lnSpc>
                <a:spcPts val="4520"/>
              </a:lnSpc>
              <a:spcAft>
                <a:spcPts val="0"/>
              </a:spcAft>
              <a:buFont typeface="Arial" panose="020B0604020202020204" pitchFamily="34" charset="0"/>
              <a:buNone/>
              <a:defRPr/>
            </a:pPr>
            <a:r>
              <a:rPr lang="en-US" sz="5700" dirty="0" smtClean="0"/>
              <a:t>The $$$:</a:t>
            </a:r>
          </a:p>
          <a:p>
            <a:pPr eaLnBrk="1" fontAlgn="auto" hangingPunct="1">
              <a:lnSpc>
                <a:spcPts val="4520"/>
              </a:lnSpc>
              <a:spcAft>
                <a:spcPts val="0"/>
              </a:spcAft>
              <a:defRPr/>
            </a:pPr>
            <a:r>
              <a:rPr lang="en-US" sz="4800" dirty="0" smtClean="0"/>
              <a:t>2/3s of the wages you lose while recovering</a:t>
            </a:r>
          </a:p>
          <a:p>
            <a:pPr marL="114300" indent="0" eaLnBrk="1" fontAlgn="auto" hangingPunct="1">
              <a:lnSpc>
                <a:spcPts val="4520"/>
              </a:lnSpc>
              <a:spcAft>
                <a:spcPts val="0"/>
              </a:spcAft>
              <a:buFont typeface="Arial" panose="020B0604020202020204" pitchFamily="34" charset="0"/>
              <a:buNone/>
              <a:defRPr/>
            </a:pPr>
            <a:r>
              <a:rPr lang="en-US" sz="5400" dirty="0"/>
              <a:t>Two types:</a:t>
            </a:r>
          </a:p>
          <a:p>
            <a:pPr marL="114300" indent="0" eaLnBrk="1" fontAlgn="auto" hangingPunct="1">
              <a:lnSpc>
                <a:spcPts val="4520"/>
              </a:lnSpc>
              <a:spcAft>
                <a:spcPts val="0"/>
              </a:spcAft>
              <a:buFont typeface="Arial" panose="020B0604020202020204" pitchFamily="34" charset="0"/>
              <a:buNone/>
              <a:defRPr/>
            </a:pPr>
            <a:r>
              <a:rPr lang="en-US" sz="4800" dirty="0">
                <a:solidFill>
                  <a:srgbClr val="FF0000"/>
                </a:solidFill>
              </a:rPr>
              <a:t>1.</a:t>
            </a:r>
            <a:r>
              <a:rPr lang="en-US" sz="4800" dirty="0"/>
              <a:t> </a:t>
            </a:r>
            <a:r>
              <a:rPr lang="en-US" sz="4800" u="sng" dirty="0"/>
              <a:t>Total</a:t>
            </a:r>
            <a:r>
              <a:rPr lang="en-US" sz="4800" dirty="0"/>
              <a:t>: when you can’t work at all</a:t>
            </a:r>
          </a:p>
          <a:p>
            <a:pPr marL="114300" indent="0" eaLnBrk="1" fontAlgn="auto" hangingPunct="1">
              <a:lnSpc>
                <a:spcPts val="4520"/>
              </a:lnSpc>
              <a:spcAft>
                <a:spcPts val="0"/>
              </a:spcAft>
              <a:buFont typeface="Arial" panose="020B0604020202020204" pitchFamily="34" charset="0"/>
              <a:buNone/>
              <a:defRPr/>
            </a:pPr>
            <a:r>
              <a:rPr lang="en-US" sz="4800" dirty="0">
                <a:solidFill>
                  <a:srgbClr val="FF0000"/>
                </a:solidFill>
              </a:rPr>
              <a:t>2.</a:t>
            </a:r>
            <a:r>
              <a:rPr lang="en-US" sz="4800" dirty="0"/>
              <a:t> </a:t>
            </a:r>
            <a:r>
              <a:rPr lang="en-US" sz="4800" u="sng" dirty="0"/>
              <a:t>Partial</a:t>
            </a:r>
            <a:r>
              <a:rPr lang="en-US" sz="4800" dirty="0"/>
              <a:t>: when you do </a:t>
            </a:r>
            <a:r>
              <a:rPr lang="en-US" sz="4800" u="sng" dirty="0"/>
              <a:t>some</a:t>
            </a:r>
            <a:r>
              <a:rPr lang="en-US" sz="4800" dirty="0"/>
              <a:t> work for your employer</a:t>
            </a:r>
          </a:p>
          <a:p>
            <a:pPr marL="114300" indent="0" eaLnBrk="1" fontAlgn="auto" hangingPunct="1">
              <a:lnSpc>
                <a:spcPts val="4520"/>
              </a:lnSpc>
              <a:spcAft>
                <a:spcPts val="0"/>
              </a:spcAft>
              <a:buFont typeface="Arial" panose="020B0604020202020204" pitchFamily="34" charset="0"/>
              <a:buNone/>
              <a:defRPr/>
            </a:pPr>
            <a:endParaRPr lang="en-US" sz="4800" dirty="0" smtClean="0"/>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620000" cy="685800"/>
          </a:xfrm>
        </p:spPr>
        <p:txBody>
          <a:bodyPr/>
          <a:lstStyle/>
          <a:p>
            <a:pPr eaLnBrk="1" fontAlgn="auto" hangingPunct="1">
              <a:spcAft>
                <a:spcPts val="0"/>
              </a:spcAft>
              <a:defRPr/>
            </a:pPr>
            <a:r>
              <a:rPr lang="en-US" sz="4800" b="1" dirty="0" smtClean="0"/>
              <a:t>Temporary Disability</a:t>
            </a:r>
            <a:endParaRPr lang="en-US" sz="4800" b="1" dirty="0"/>
          </a:p>
        </p:txBody>
      </p:sp>
      <p:sp>
        <p:nvSpPr>
          <p:cNvPr id="21507" name="Slide Number Placeholder 3"/>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mbria" panose="02040503050406030204" pitchFamily="18"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mbria" panose="02040503050406030204" pitchFamily="18" charset="0"/>
              </a:defRPr>
            </a:lvl2pPr>
            <a:lvl3pPr marL="1143000" indent="-228600">
              <a:spcBef>
                <a:spcPct val="20000"/>
              </a:spcBef>
              <a:buClr>
                <a:srgbClr val="D2CB6C"/>
              </a:buClr>
              <a:buFont typeface="Arial" panose="020B0604020202020204" pitchFamily="34" charset="0"/>
              <a:buChar char="•"/>
              <a:defRPr>
                <a:solidFill>
                  <a:schemeClr val="tx1"/>
                </a:solidFill>
                <a:latin typeface="Cambria" panose="02040503050406030204" pitchFamily="18"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mbria" panose="02040503050406030204" pitchFamily="18"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mbria" panose="02040503050406030204" pitchFamily="18"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9pPr>
          </a:lstStyle>
          <a:p>
            <a:pPr>
              <a:spcBef>
                <a:spcPct val="0"/>
              </a:spcBef>
              <a:buClrTx/>
              <a:buFontTx/>
              <a:buNone/>
            </a:pPr>
            <a:fld id="{4BB5DCF7-DEF1-4BF1-A998-64338D7259F5}" type="slidenum">
              <a:rPr lang="en-US" altLang="en-US" sz="1800" smtClean="0">
                <a:solidFill>
                  <a:srgbClr val="FFFFFF"/>
                </a:solidFill>
                <a:latin typeface="Times New Roman" panose="02020603050405020304" pitchFamily="18" charset="0"/>
                <a:ea typeface="ＭＳ Ｐゴシック" panose="020B0600070205080204" pitchFamily="34" charset="-128"/>
              </a:rPr>
              <a:pPr>
                <a:spcBef>
                  <a:spcPct val="0"/>
                </a:spcBef>
                <a:buClrTx/>
                <a:buFontTx/>
                <a:buNone/>
              </a:pPr>
              <a:t>7</a:t>
            </a:fld>
            <a:endParaRPr lang="en-US" altLang="en-US" sz="1800" smtClean="0">
              <a:solidFill>
                <a:srgbClr val="FFFFFF"/>
              </a:solidFill>
              <a:latin typeface="Times New Roman" panose="02020603050405020304" pitchFamily="18" charset="0"/>
              <a:ea typeface="ＭＳ Ｐゴシック" panose="020B0600070205080204" pitchFamily="34" charset="-128"/>
            </a:endParaRPr>
          </a:p>
        </p:txBody>
      </p:sp>
      <p:sp>
        <p:nvSpPr>
          <p:cNvPr id="3" name="Content Placeholder 2"/>
          <p:cNvSpPr>
            <a:spLocks noGrp="1"/>
          </p:cNvSpPr>
          <p:nvPr>
            <p:ph idx="4294967295"/>
          </p:nvPr>
        </p:nvSpPr>
        <p:spPr>
          <a:xfrm>
            <a:off x="381000" y="1143000"/>
            <a:ext cx="7620000" cy="5041900"/>
          </a:xfrm>
        </p:spPr>
        <p:txBody>
          <a:bodyPr rtlCol="0">
            <a:normAutofit fontScale="70000" lnSpcReduction="20000"/>
          </a:bodyPr>
          <a:lstStyle/>
          <a:p>
            <a:pPr marL="114300" indent="0" eaLnBrk="1" fontAlgn="auto" hangingPunct="1">
              <a:lnSpc>
                <a:spcPts val="4520"/>
              </a:lnSpc>
              <a:spcAft>
                <a:spcPts val="0"/>
              </a:spcAft>
              <a:buFont typeface="Arial" panose="020B0604020202020204" pitchFamily="34" charset="0"/>
              <a:buNone/>
              <a:defRPr/>
            </a:pPr>
            <a:r>
              <a:rPr lang="en-US" sz="5400" dirty="0" smtClean="0"/>
              <a:t>Eligible to start if:</a:t>
            </a:r>
          </a:p>
          <a:p>
            <a:pPr marL="114300" indent="0" eaLnBrk="1" fontAlgn="auto" hangingPunct="1">
              <a:lnSpc>
                <a:spcPts val="4520"/>
              </a:lnSpc>
              <a:spcAft>
                <a:spcPts val="0"/>
              </a:spcAft>
              <a:buFont typeface="Arial" panose="020B0604020202020204" pitchFamily="34" charset="0"/>
              <a:buNone/>
              <a:defRPr/>
            </a:pPr>
            <a:r>
              <a:rPr lang="en-US" sz="5400" dirty="0" smtClean="0">
                <a:solidFill>
                  <a:srgbClr val="FF0000"/>
                </a:solidFill>
              </a:rPr>
              <a:t>1.</a:t>
            </a:r>
            <a:r>
              <a:rPr lang="en-US" sz="5400" dirty="0" smtClean="0"/>
              <a:t> You lose pay because you are unable to do your job for &gt;3 days or were hospitalized overnight;</a:t>
            </a:r>
          </a:p>
          <a:p>
            <a:pPr marL="114300" indent="0" eaLnBrk="1" fontAlgn="auto" hangingPunct="1">
              <a:lnSpc>
                <a:spcPts val="4520"/>
              </a:lnSpc>
              <a:spcAft>
                <a:spcPts val="0"/>
              </a:spcAft>
              <a:buFont typeface="Arial" panose="020B0604020202020204" pitchFamily="34" charset="0"/>
              <a:buNone/>
              <a:defRPr/>
            </a:pPr>
            <a:r>
              <a:rPr lang="en-US" sz="5400" dirty="0" smtClean="0"/>
              <a:t>and</a:t>
            </a:r>
          </a:p>
          <a:p>
            <a:pPr marL="114300" indent="0" eaLnBrk="1" fontAlgn="auto" hangingPunct="1">
              <a:lnSpc>
                <a:spcPts val="4520"/>
              </a:lnSpc>
              <a:spcAft>
                <a:spcPts val="0"/>
              </a:spcAft>
              <a:buFont typeface="Arial" panose="020B0604020202020204" pitchFamily="34" charset="0"/>
              <a:buNone/>
              <a:defRPr/>
            </a:pPr>
            <a:r>
              <a:rPr lang="en-US" sz="5400" dirty="0" smtClean="0">
                <a:solidFill>
                  <a:srgbClr val="FF0000"/>
                </a:solidFill>
              </a:rPr>
              <a:t>2.</a:t>
            </a:r>
            <a:r>
              <a:rPr lang="en-US" sz="5400" dirty="0" smtClean="0"/>
              <a:t> Your employer does not offer other work that pays your usual wages while you recover </a:t>
            </a:r>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620000" cy="685800"/>
          </a:xfrm>
        </p:spPr>
        <p:txBody>
          <a:bodyPr/>
          <a:lstStyle/>
          <a:p>
            <a:pPr eaLnBrk="1" fontAlgn="auto" hangingPunct="1">
              <a:spcAft>
                <a:spcPts val="0"/>
              </a:spcAft>
              <a:defRPr/>
            </a:pPr>
            <a:r>
              <a:rPr lang="en-US" sz="4800" b="1" dirty="0" smtClean="0"/>
              <a:t>Temporary Disability</a:t>
            </a:r>
            <a:endParaRPr lang="en-US" sz="4800" b="1" dirty="0"/>
          </a:p>
        </p:txBody>
      </p:sp>
      <p:sp>
        <p:nvSpPr>
          <p:cNvPr id="22531" name="Slide Number Placeholder 3"/>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mbria" panose="02040503050406030204" pitchFamily="18"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mbria" panose="02040503050406030204" pitchFamily="18" charset="0"/>
              </a:defRPr>
            </a:lvl2pPr>
            <a:lvl3pPr marL="1143000" indent="-228600">
              <a:spcBef>
                <a:spcPct val="20000"/>
              </a:spcBef>
              <a:buClr>
                <a:srgbClr val="D2CB6C"/>
              </a:buClr>
              <a:buFont typeface="Arial" panose="020B0604020202020204" pitchFamily="34" charset="0"/>
              <a:buChar char="•"/>
              <a:defRPr>
                <a:solidFill>
                  <a:schemeClr val="tx1"/>
                </a:solidFill>
                <a:latin typeface="Cambria" panose="02040503050406030204" pitchFamily="18"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mbria" panose="02040503050406030204" pitchFamily="18"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mbria" panose="02040503050406030204" pitchFamily="18"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9pPr>
          </a:lstStyle>
          <a:p>
            <a:pPr>
              <a:spcBef>
                <a:spcPct val="0"/>
              </a:spcBef>
              <a:buClrTx/>
              <a:buFontTx/>
              <a:buNone/>
            </a:pPr>
            <a:fld id="{1BF2DD46-724E-4D27-95D8-51E64A247A90}" type="slidenum">
              <a:rPr lang="en-US" altLang="en-US" sz="1800" smtClean="0">
                <a:solidFill>
                  <a:srgbClr val="FFFFFF"/>
                </a:solidFill>
                <a:latin typeface="Times New Roman" panose="02020603050405020304" pitchFamily="18" charset="0"/>
                <a:ea typeface="ＭＳ Ｐゴシック" panose="020B0600070205080204" pitchFamily="34" charset="-128"/>
              </a:rPr>
              <a:pPr>
                <a:spcBef>
                  <a:spcPct val="0"/>
                </a:spcBef>
                <a:buClrTx/>
                <a:buFontTx/>
                <a:buNone/>
              </a:pPr>
              <a:t>8</a:t>
            </a:fld>
            <a:endParaRPr lang="en-US" altLang="en-US" sz="1800" smtClean="0">
              <a:solidFill>
                <a:srgbClr val="FFFFFF"/>
              </a:solidFill>
              <a:latin typeface="Times New Roman" panose="02020603050405020304" pitchFamily="18" charset="0"/>
              <a:ea typeface="ＭＳ Ｐゴシック" panose="020B0600070205080204" pitchFamily="34" charset="-128"/>
            </a:endParaRPr>
          </a:p>
        </p:txBody>
      </p:sp>
      <p:sp>
        <p:nvSpPr>
          <p:cNvPr id="3" name="Content Placeholder 2"/>
          <p:cNvSpPr>
            <a:spLocks noGrp="1"/>
          </p:cNvSpPr>
          <p:nvPr>
            <p:ph idx="4294967295"/>
          </p:nvPr>
        </p:nvSpPr>
        <p:spPr>
          <a:xfrm>
            <a:off x="381000" y="1143000"/>
            <a:ext cx="7620000" cy="5041900"/>
          </a:xfrm>
        </p:spPr>
        <p:txBody>
          <a:bodyPr rtlCol="0">
            <a:normAutofit fontScale="70000" lnSpcReduction="20000"/>
          </a:bodyPr>
          <a:lstStyle/>
          <a:p>
            <a:pPr marL="114300" indent="0" eaLnBrk="1" fontAlgn="auto" hangingPunct="1">
              <a:lnSpc>
                <a:spcPts val="4520"/>
              </a:lnSpc>
              <a:spcAft>
                <a:spcPts val="0"/>
              </a:spcAft>
              <a:buFont typeface="Arial" panose="020B0604020202020204" pitchFamily="34" charset="0"/>
              <a:buNone/>
              <a:defRPr/>
            </a:pPr>
            <a:r>
              <a:rPr lang="en-US" sz="5400" dirty="0" smtClean="0"/>
              <a:t>Eligible to start if:</a:t>
            </a:r>
          </a:p>
          <a:p>
            <a:pPr marL="114300" indent="0" eaLnBrk="1" fontAlgn="auto" hangingPunct="1">
              <a:lnSpc>
                <a:spcPts val="4520"/>
              </a:lnSpc>
              <a:spcAft>
                <a:spcPts val="0"/>
              </a:spcAft>
              <a:buFont typeface="Arial" panose="020B0604020202020204" pitchFamily="34" charset="0"/>
              <a:buNone/>
              <a:defRPr/>
            </a:pPr>
            <a:r>
              <a:rPr lang="en-US" sz="5400" dirty="0" smtClean="0">
                <a:solidFill>
                  <a:srgbClr val="FF0000"/>
                </a:solidFill>
              </a:rPr>
              <a:t>1.</a:t>
            </a:r>
            <a:r>
              <a:rPr lang="en-US" sz="5400" dirty="0" smtClean="0"/>
              <a:t> You lose pay because you are unable to do your job for &gt;3 days or were hospitalized overnight;</a:t>
            </a:r>
          </a:p>
          <a:p>
            <a:pPr marL="114300" indent="0" eaLnBrk="1" fontAlgn="auto" hangingPunct="1">
              <a:lnSpc>
                <a:spcPts val="4520"/>
              </a:lnSpc>
              <a:spcAft>
                <a:spcPts val="0"/>
              </a:spcAft>
              <a:buFont typeface="Arial" panose="020B0604020202020204" pitchFamily="34" charset="0"/>
              <a:buNone/>
              <a:defRPr/>
            </a:pPr>
            <a:r>
              <a:rPr lang="en-US" sz="5400" dirty="0" smtClean="0"/>
              <a:t>and</a:t>
            </a:r>
          </a:p>
          <a:p>
            <a:pPr marL="114300" indent="0" eaLnBrk="1" fontAlgn="auto" hangingPunct="1">
              <a:lnSpc>
                <a:spcPts val="4520"/>
              </a:lnSpc>
              <a:spcAft>
                <a:spcPts val="0"/>
              </a:spcAft>
              <a:buFont typeface="Arial" panose="020B0604020202020204" pitchFamily="34" charset="0"/>
              <a:buNone/>
              <a:defRPr/>
            </a:pPr>
            <a:r>
              <a:rPr lang="en-US" sz="5400" dirty="0" smtClean="0">
                <a:solidFill>
                  <a:srgbClr val="FF0000"/>
                </a:solidFill>
              </a:rPr>
              <a:t>2.</a:t>
            </a:r>
            <a:r>
              <a:rPr lang="en-US" sz="5400" dirty="0" smtClean="0"/>
              <a:t> Your employer does not offer other work that pays your usual wages while you recover </a:t>
            </a:r>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620000" cy="685800"/>
          </a:xfrm>
        </p:spPr>
        <p:txBody>
          <a:bodyPr/>
          <a:lstStyle/>
          <a:p>
            <a:pPr eaLnBrk="1" fontAlgn="auto" hangingPunct="1">
              <a:spcAft>
                <a:spcPts val="0"/>
              </a:spcAft>
              <a:defRPr/>
            </a:pPr>
            <a:r>
              <a:rPr lang="en-US" sz="4800" b="1" dirty="0" smtClean="0"/>
              <a:t>Temporary Disability</a:t>
            </a:r>
            <a:endParaRPr lang="en-US" sz="4800" b="1" dirty="0"/>
          </a:p>
        </p:txBody>
      </p:sp>
      <p:sp>
        <p:nvSpPr>
          <p:cNvPr id="23555" name="Slide Number Placeholder 3"/>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mbria" panose="02040503050406030204" pitchFamily="18"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mbria" panose="02040503050406030204" pitchFamily="18" charset="0"/>
              </a:defRPr>
            </a:lvl2pPr>
            <a:lvl3pPr marL="1143000" indent="-228600">
              <a:spcBef>
                <a:spcPct val="20000"/>
              </a:spcBef>
              <a:buClr>
                <a:srgbClr val="D2CB6C"/>
              </a:buClr>
              <a:buFont typeface="Arial" panose="020B0604020202020204" pitchFamily="34" charset="0"/>
              <a:buChar char="•"/>
              <a:defRPr>
                <a:solidFill>
                  <a:schemeClr val="tx1"/>
                </a:solidFill>
                <a:latin typeface="Cambria" panose="02040503050406030204" pitchFamily="18"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mbria" panose="02040503050406030204" pitchFamily="18"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mbria" panose="02040503050406030204" pitchFamily="18"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mbria" panose="02040503050406030204" pitchFamily="18" charset="0"/>
              </a:defRPr>
            </a:lvl9pPr>
          </a:lstStyle>
          <a:p>
            <a:pPr>
              <a:spcBef>
                <a:spcPct val="0"/>
              </a:spcBef>
              <a:buClrTx/>
              <a:buFontTx/>
              <a:buNone/>
            </a:pPr>
            <a:fld id="{A6845E35-F59A-4D5B-9BAE-2F3624777B01}" type="slidenum">
              <a:rPr lang="en-US" altLang="en-US" sz="1800" smtClean="0">
                <a:solidFill>
                  <a:srgbClr val="FFFFFF"/>
                </a:solidFill>
                <a:latin typeface="Times New Roman" panose="02020603050405020304" pitchFamily="18" charset="0"/>
                <a:ea typeface="ＭＳ Ｐゴシック" panose="020B0600070205080204" pitchFamily="34" charset="-128"/>
              </a:rPr>
              <a:pPr>
                <a:spcBef>
                  <a:spcPct val="0"/>
                </a:spcBef>
                <a:buClrTx/>
                <a:buFontTx/>
                <a:buNone/>
              </a:pPr>
              <a:t>9</a:t>
            </a:fld>
            <a:endParaRPr lang="en-US" altLang="en-US" sz="1800" smtClean="0">
              <a:solidFill>
                <a:srgbClr val="FFFFFF"/>
              </a:solidFill>
              <a:latin typeface="Times New Roman" panose="02020603050405020304" pitchFamily="18" charset="0"/>
              <a:ea typeface="ＭＳ Ｐゴシック" panose="020B0600070205080204" pitchFamily="34" charset="-128"/>
            </a:endParaRPr>
          </a:p>
        </p:txBody>
      </p:sp>
      <p:sp>
        <p:nvSpPr>
          <p:cNvPr id="3" name="Content Placeholder 2"/>
          <p:cNvSpPr>
            <a:spLocks noGrp="1"/>
          </p:cNvSpPr>
          <p:nvPr>
            <p:ph idx="4294967295"/>
          </p:nvPr>
        </p:nvSpPr>
        <p:spPr>
          <a:xfrm>
            <a:off x="381000" y="1143000"/>
            <a:ext cx="7620000" cy="5041900"/>
          </a:xfrm>
        </p:spPr>
        <p:txBody>
          <a:bodyPr rtlCol="0">
            <a:normAutofit fontScale="47500" lnSpcReduction="20000"/>
          </a:bodyPr>
          <a:lstStyle/>
          <a:p>
            <a:pPr marL="114300" indent="0" eaLnBrk="1" fontAlgn="auto" hangingPunct="1">
              <a:lnSpc>
                <a:spcPts val="4520"/>
              </a:lnSpc>
              <a:spcAft>
                <a:spcPts val="0"/>
              </a:spcAft>
              <a:buFont typeface="Arial" panose="020B0604020202020204" pitchFamily="34" charset="0"/>
              <a:buNone/>
              <a:defRPr/>
            </a:pPr>
            <a:r>
              <a:rPr lang="en-US" sz="5400" dirty="0" smtClean="0"/>
              <a:t>Benefits stop after:</a:t>
            </a:r>
          </a:p>
          <a:p>
            <a:pPr marL="1028700" indent="-914400" eaLnBrk="1" fontAlgn="auto" hangingPunct="1">
              <a:lnSpc>
                <a:spcPct val="120000"/>
              </a:lnSpc>
              <a:spcAft>
                <a:spcPts val="0"/>
              </a:spcAft>
              <a:buFont typeface="Arial" panose="020B0604020202020204" pitchFamily="34" charset="0"/>
              <a:buAutoNum type="arabicPeriod"/>
              <a:defRPr/>
            </a:pPr>
            <a:r>
              <a:rPr lang="en-US" sz="5400" dirty="0" smtClean="0"/>
              <a:t>Doctor says you can return to your job;</a:t>
            </a:r>
          </a:p>
          <a:p>
            <a:pPr marL="1028700" indent="-914400" eaLnBrk="1" fontAlgn="auto" hangingPunct="1">
              <a:lnSpc>
                <a:spcPct val="120000"/>
              </a:lnSpc>
              <a:spcAft>
                <a:spcPts val="0"/>
              </a:spcAft>
              <a:buFont typeface="Arial" panose="020B0604020202020204" pitchFamily="34" charset="0"/>
              <a:buAutoNum type="arabicPeriod"/>
              <a:defRPr/>
            </a:pPr>
            <a:r>
              <a:rPr lang="en-US" sz="5400" dirty="0" smtClean="0"/>
              <a:t>You return to your job or other work at your regular wages;</a:t>
            </a:r>
          </a:p>
          <a:p>
            <a:pPr marL="1028700" indent="-914400" eaLnBrk="1" fontAlgn="auto" hangingPunct="1">
              <a:lnSpc>
                <a:spcPct val="120000"/>
              </a:lnSpc>
              <a:spcAft>
                <a:spcPts val="0"/>
              </a:spcAft>
              <a:buFont typeface="Arial" panose="020B0604020202020204" pitchFamily="34" charset="0"/>
              <a:buAutoNum type="arabicPeriod"/>
              <a:defRPr/>
            </a:pPr>
            <a:r>
              <a:rPr lang="en-US" sz="5400" dirty="0" smtClean="0"/>
              <a:t>Your condition is not improving or getting worse (“permanent and stationary”)</a:t>
            </a:r>
          </a:p>
          <a:p>
            <a:pPr marL="1028700" indent="-914400" eaLnBrk="1" fontAlgn="auto" hangingPunct="1">
              <a:lnSpc>
                <a:spcPct val="120000"/>
              </a:lnSpc>
              <a:spcAft>
                <a:spcPts val="0"/>
              </a:spcAft>
              <a:buFont typeface="Arial" panose="020B0604020202020204" pitchFamily="34" charset="0"/>
              <a:buAutoNum type="arabicPeriod"/>
              <a:defRPr/>
            </a:pPr>
            <a:r>
              <a:rPr lang="en-US" sz="5400" dirty="0" smtClean="0"/>
              <a:t>You get 104 weeks of benefits w/in 5 years of injury</a:t>
            </a:r>
          </a:p>
          <a:p>
            <a:pPr marL="1325563" lvl="1" indent="-914400" eaLnBrk="1" fontAlgn="auto" hangingPunct="1">
              <a:lnSpc>
                <a:spcPct val="120000"/>
              </a:lnSpc>
              <a:spcAft>
                <a:spcPts val="0"/>
              </a:spcAft>
              <a:buFont typeface="+mj-lt"/>
              <a:buAutoNum type="alphaLcPeriod"/>
              <a:defRPr/>
            </a:pPr>
            <a:r>
              <a:rPr lang="en-US" sz="5200" dirty="0" smtClean="0"/>
              <a:t>Up to 240 weeks for some injuries including hepatitis, amputations, chronic lung disease</a:t>
            </a:r>
          </a:p>
        </p:txBody>
      </p:sp>
    </p:spTree>
  </p:cSld>
  <p:clrMapOvr>
    <a:masterClrMapping/>
  </p:clrMapOvr>
  <p:transition spd="slow"/>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AW Conference Theme">
  <a:themeElements>
    <a:clrScheme name="DFEH FSK">
      <a:dk1>
        <a:sysClr val="windowText" lastClr="000000"/>
      </a:dk1>
      <a:lt1>
        <a:sysClr val="window" lastClr="FFFFFF"/>
      </a:lt1>
      <a:dk2>
        <a:srgbClr val="666666"/>
      </a:dk2>
      <a:lt2>
        <a:srgbClr val="D2D2D2"/>
      </a:lt2>
      <a:accent1>
        <a:srgbClr val="4B98FF"/>
      </a:accent1>
      <a:accent2>
        <a:srgbClr val="0192CD"/>
      </a:accent2>
      <a:accent3>
        <a:srgbClr val="9C007F"/>
      </a:accent3>
      <a:accent4>
        <a:srgbClr val="68007F"/>
      </a:accent4>
      <a:accent5>
        <a:srgbClr val="005BD3"/>
      </a:accent5>
      <a:accent6>
        <a:srgbClr val="00349E"/>
      </a:accent6>
      <a:hlink>
        <a:srgbClr val="016188"/>
      </a:hlink>
      <a:folHlink>
        <a:srgbClr val="BFBFB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Cambria Squared">
      <a:majorFont>
        <a:latin typeface="Cambria"/>
        <a:ea typeface=""/>
        <a:cs typeface=""/>
      </a:majorFont>
      <a:minorFont>
        <a:latin typeface="Cambria"/>
        <a:ea typeface=""/>
        <a:cs typeface=""/>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4641</TotalTime>
  <Words>1809</Words>
  <Application>Microsoft Office PowerPoint</Application>
  <PresentationFormat>On-screen Show (4:3)</PresentationFormat>
  <Paragraphs>240</Paragraphs>
  <Slides>35</Slides>
  <Notes>9</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35</vt:i4>
      </vt:variant>
    </vt:vector>
  </HeadingPairs>
  <TitlesOfParts>
    <vt:vector size="44" baseType="lpstr">
      <vt:lpstr>Candara</vt:lpstr>
      <vt:lpstr>Arial</vt:lpstr>
      <vt:lpstr>ＭＳ Ｐゴシック</vt:lpstr>
      <vt:lpstr>Calibri</vt:lpstr>
      <vt:lpstr>Cambria</vt:lpstr>
      <vt:lpstr>Times New Roman</vt:lpstr>
      <vt:lpstr>Wingdings 2</vt:lpstr>
      <vt:lpstr>ELAW Conference Theme</vt:lpstr>
      <vt:lpstr>Adjacency</vt:lpstr>
      <vt:lpstr> WORKPLACE JUSTICE SUMMIT III: Breaking through the Barriers of Discrimination and Retaliation  Workers’ Compensation and Disability Discrimination Under the Fair Employment and Housing Act</vt:lpstr>
      <vt:lpstr>PowerPoint Presentation</vt:lpstr>
      <vt:lpstr>Workers’ Comp. Benefits</vt:lpstr>
      <vt:lpstr>Workers’ Comp. Eligibility</vt:lpstr>
      <vt:lpstr>Medical Care Issues</vt:lpstr>
      <vt:lpstr>Temporary Disability</vt:lpstr>
      <vt:lpstr>Temporary Disability</vt:lpstr>
      <vt:lpstr>Temporary Disability</vt:lpstr>
      <vt:lpstr>Temporary Disability</vt:lpstr>
      <vt:lpstr>Working While Getting TPD</vt:lpstr>
      <vt:lpstr>Permanent Disability Benefits</vt:lpstr>
      <vt:lpstr>Disability Discrimination</vt:lpstr>
      <vt:lpstr>Who is protected?</vt:lpstr>
      <vt:lpstr>When is someone disabled?</vt:lpstr>
      <vt:lpstr>Physical Disability</vt:lpstr>
      <vt:lpstr>Mental Disability</vt:lpstr>
      <vt:lpstr>No Duration Requirement</vt:lpstr>
      <vt:lpstr>Perceived Disability</vt:lpstr>
      <vt:lpstr>Qualified Employee</vt:lpstr>
      <vt:lpstr>Qualified Employee: cases</vt:lpstr>
      <vt:lpstr>Qualified for what?</vt:lpstr>
      <vt:lpstr>Reasonable Accommodation</vt:lpstr>
      <vt:lpstr>Reasonable Accommodation</vt:lpstr>
      <vt:lpstr>Reasonable Accommodation</vt:lpstr>
      <vt:lpstr>How does this start?</vt:lpstr>
      <vt:lpstr>Who chooses and how?</vt:lpstr>
      <vt:lpstr>Interactive Process:  Employer’s Obligations &amp; Rights</vt:lpstr>
      <vt:lpstr>Employer’s Obligations &amp; Rights, Part 2</vt:lpstr>
      <vt:lpstr>Interactive Process:  Employee’s Obligations &amp; Rights</vt:lpstr>
      <vt:lpstr>FEHA and Work Comp</vt:lpstr>
      <vt:lpstr>FEHA and Work Comp</vt:lpstr>
      <vt:lpstr>FEHA and Work Comp</vt:lpstr>
      <vt:lpstr>FEHA and Work Comp</vt:lpstr>
      <vt:lpstr>Tip for Employees</vt:lpstr>
      <vt:lpstr>            </vt:lpstr>
    </vt:vector>
  </TitlesOfParts>
  <Company>CA Dept of Fair Employment &amp; Housing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California Family Rights Act,  Pregnancy Disability Leave  and other leaves.</dc:title>
  <dc:creator>Jacob Barak</dc:creator>
  <cp:lastModifiedBy>Mann, Gregory@DFEH</cp:lastModifiedBy>
  <cp:revision>465</cp:revision>
  <cp:lastPrinted>2014-04-15T18:28:40Z</cp:lastPrinted>
  <dcterms:created xsi:type="dcterms:W3CDTF">2014-03-11T23:42:42Z</dcterms:created>
  <dcterms:modified xsi:type="dcterms:W3CDTF">2016-09-07T00:25:35Z</dcterms:modified>
</cp:coreProperties>
</file>